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av" ContentType="audio/wav"/>
  <Default Extension="wma" ContentType="audio/x-ms-wma"/>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2" r:id="rId1"/>
    <p:sldMasterId id="2147483675" r:id="rId2"/>
    <p:sldMasterId id="2147483701" r:id="rId3"/>
    <p:sldMasterId id="2147483688" r:id="rId4"/>
  </p:sldMasterIdLst>
  <p:notesMasterIdLst>
    <p:notesMasterId r:id="rId8"/>
  </p:notesMasterIdLst>
  <p:sldIdLst>
    <p:sldId id="257" r:id="rId5"/>
    <p:sldId id="258" r:id="rId6"/>
    <p:sldId id="256" r:id="rId7"/>
  </p:sldIdLst>
  <p:sldSz cx="9144000" cy="6858000" type="screen4x3"/>
  <p:notesSz cx="6858000" cy="9144000"/>
  <p:embeddedFontLst>
    <p:embeddedFont>
      <p:font typeface="BM JUA " panose="020B0604020202020204" charset="-127"/>
      <p:regular r:id="rId9"/>
    </p:embeddedFont>
    <p:embeddedFont>
      <p:font typeface="Handfish White" panose="020B0604020202020204" charset="0"/>
      <p:regular r:id="rId10"/>
    </p:embeddedFont>
    <p:embeddedFont>
      <p:font typeface="Impact" panose="020B0806030902050204" pitchFamily="34" charset="0"/>
      <p:regular r:id="rId1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5" autoAdjust="0"/>
    <p:restoredTop sz="67599" autoAdjust="0"/>
  </p:normalViewPr>
  <p:slideViewPr>
    <p:cSldViewPr snapToGrid="0">
      <p:cViewPr varScale="1">
        <p:scale>
          <a:sx n="90" d="100"/>
          <a:sy n="90" d="100"/>
        </p:scale>
        <p:origin x="48" y="21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font" Target="fonts/font3.fntdata"/><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font" Target="fonts/font2.fntdata"/><Relationship Id="rId4" Type="http://schemas.openxmlformats.org/officeDocument/2006/relationships/slideMaster" Target="slideMasters/slideMaster4.xml"/><Relationship Id="rId9" Type="http://schemas.openxmlformats.org/officeDocument/2006/relationships/font" Target="fonts/font1.fntdata"/><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BM JUA " panose="02020603020101020101" pitchFamily="18" charset="-127"/>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BM JUA " panose="02020603020101020101" pitchFamily="18" charset="-127"/>
              </a:defRPr>
            </a:lvl1pPr>
          </a:lstStyle>
          <a:p>
            <a:fld id="{24B12438-2F72-4F5B-9F6E-807F7841A765}" type="datetimeFigureOut">
              <a:rPr lang="en-US" smtClean="0"/>
              <a:pPr/>
              <a:t>1/7/2019</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BM JUA " panose="02020603020101020101" pitchFamily="18" charset="-127"/>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BM JUA " panose="02020603020101020101" pitchFamily="18" charset="-127"/>
              </a:defRPr>
            </a:lvl1pPr>
          </a:lstStyle>
          <a:p>
            <a:fld id="{75EB64E7-758F-4A94-AA96-4A3C7C75C293}" type="slidenum">
              <a:rPr lang="en-US" smtClean="0"/>
              <a:pPr/>
              <a:t>‹#›</a:t>
            </a:fld>
            <a:endParaRPr lang="en-US" dirty="0"/>
          </a:p>
        </p:txBody>
      </p:sp>
    </p:spTree>
    <p:extLst>
      <p:ext uri="{BB962C8B-B14F-4D97-AF65-F5344CB8AC3E}">
        <p14:creationId xmlns:p14="http://schemas.microsoft.com/office/powerpoint/2010/main" val="2709512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BM JUA " panose="02020603020101020101" pitchFamily="18" charset="-127"/>
        <a:ea typeface="+mn-ea"/>
        <a:cs typeface="+mn-cs"/>
      </a:defRPr>
    </a:lvl1pPr>
    <a:lvl2pPr marL="457200" algn="l" defTabSz="914400" rtl="0" eaLnBrk="1" latinLnBrk="0" hangingPunct="1">
      <a:defRPr sz="1200" kern="1200">
        <a:solidFill>
          <a:schemeClr val="tx1"/>
        </a:solidFill>
        <a:latin typeface="BM JUA " panose="02020603020101020101" pitchFamily="18" charset="-127"/>
        <a:ea typeface="+mn-ea"/>
        <a:cs typeface="+mn-cs"/>
      </a:defRPr>
    </a:lvl2pPr>
    <a:lvl3pPr marL="914400" algn="l" defTabSz="914400" rtl="0" eaLnBrk="1" latinLnBrk="0" hangingPunct="1">
      <a:defRPr sz="1200" kern="1200">
        <a:solidFill>
          <a:schemeClr val="tx1"/>
        </a:solidFill>
        <a:latin typeface="BM JUA " panose="02020603020101020101" pitchFamily="18" charset="-127"/>
        <a:ea typeface="+mn-ea"/>
        <a:cs typeface="+mn-cs"/>
      </a:defRPr>
    </a:lvl3pPr>
    <a:lvl4pPr marL="1371600" algn="l" defTabSz="914400" rtl="0" eaLnBrk="1" latinLnBrk="0" hangingPunct="1">
      <a:defRPr sz="1200" kern="1200">
        <a:solidFill>
          <a:schemeClr val="tx1"/>
        </a:solidFill>
        <a:latin typeface="BM JUA " panose="02020603020101020101" pitchFamily="18" charset="-127"/>
        <a:ea typeface="+mn-ea"/>
        <a:cs typeface="+mn-cs"/>
      </a:defRPr>
    </a:lvl4pPr>
    <a:lvl5pPr marL="1828800" algn="l" defTabSz="914400" rtl="0" eaLnBrk="1" latinLnBrk="0" hangingPunct="1">
      <a:defRPr sz="1200" kern="1200">
        <a:solidFill>
          <a:schemeClr val="tx1"/>
        </a:solidFill>
        <a:latin typeface="BM JUA " panose="02020603020101020101" pitchFamily="18" charset="-127"/>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슬라이드 이미지 개체 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슬라이드 노트 개체 틀 2"/>
          <p:cNvSpPr>
            <a:spLocks noGrp="1"/>
          </p:cNvSpPr>
          <p:nvPr>
            <p:ph type="body" idx="1"/>
          </p:nvPr>
        </p:nvSpPr>
        <p:spPr/>
        <p:txBody>
          <a:bodyPr/>
          <a:lstStyle/>
          <a:p>
            <a:pPr eaLnBrk="1" fontAlgn="auto" hangingPunct="1">
              <a:spcBef>
                <a:spcPts val="0"/>
              </a:spcBef>
              <a:spcAft>
                <a:spcPts val="0"/>
              </a:spcAft>
              <a:defRPr/>
            </a:pPr>
            <a:r>
              <a:rPr lang="en-US" altLang="ko-KR" dirty="0">
                <a:ea typeface="BM JUA " panose="02020603020101020101" pitchFamily="18" charset="-127"/>
              </a:rPr>
              <a:t>Pass the Bomb! – Originally by RUFUS</a:t>
            </a:r>
          </a:p>
          <a:p>
            <a:pPr eaLnBrk="1" fontAlgn="auto" hangingPunct="1">
              <a:spcBef>
                <a:spcPts val="0"/>
              </a:spcBef>
              <a:spcAft>
                <a:spcPts val="0"/>
              </a:spcAft>
              <a:defRPr/>
            </a:pPr>
            <a:r>
              <a:rPr lang="en-US" altLang="ko-KR" b="1" dirty="0">
                <a:ea typeface="BM JUA " panose="02020603020101020101" pitchFamily="18" charset="-127"/>
              </a:rPr>
              <a:t>Edited by Dawson Powell</a:t>
            </a:r>
            <a:r>
              <a:rPr lang="en-US" altLang="ko-KR" baseline="0" dirty="0">
                <a:ea typeface="BM JUA " panose="02020603020101020101" pitchFamily="18" charset="-127"/>
              </a:rPr>
              <a:t> | January 2019</a:t>
            </a:r>
            <a:endParaRPr lang="en-US" altLang="ko-KR" dirty="0">
              <a:ea typeface="BM JUA " panose="02020603020101020101" pitchFamily="18" charset="-127"/>
            </a:endParaRPr>
          </a:p>
          <a:p>
            <a:pPr rtl="0" eaLnBrk="1" latinLnBrk="0" hangingPunct="1"/>
            <a:endParaRPr lang="en-US" dirty="0">
              <a:effectLst/>
            </a:endParaRPr>
          </a:p>
          <a:p>
            <a:pPr rtl="0" eaLnBrk="1" latinLnBrk="0" hangingPunct="1"/>
            <a:r>
              <a:rPr lang="en-US" sz="1200" kern="1200" dirty="0">
                <a:solidFill>
                  <a:schemeClr val="tx1"/>
                </a:solidFill>
                <a:effectLst/>
                <a:latin typeface="BM JUA " panose="02020603020101020101" pitchFamily="18" charset="-127"/>
                <a:ea typeface="+mn-ea"/>
                <a:cs typeface="+mn-cs"/>
              </a:rPr>
              <a:t>For instructional videos about using these games and other PowerPoint tips and tricks visit my social media pages. If you are interested in making your own PowerPoint games and would like some advice, feel free to send me any questions you may have.</a:t>
            </a:r>
            <a:endParaRPr lang="en-US" dirty="0">
              <a:effectLst/>
            </a:endParaRPr>
          </a:p>
          <a:p>
            <a:pPr rtl="0" eaLnBrk="1" latinLnBrk="0" hangingPunct="1"/>
            <a:endParaRPr lang="en-US" sz="1200" kern="1200" dirty="0">
              <a:solidFill>
                <a:schemeClr val="tx1"/>
              </a:solidFill>
              <a:effectLst/>
              <a:latin typeface="BM JUA " panose="02020603020101020101" pitchFamily="18" charset="-127"/>
              <a:ea typeface="+mn-ea"/>
              <a:cs typeface="+mn-cs"/>
            </a:endParaRPr>
          </a:p>
          <a:p>
            <a:pPr marL="171450" indent="-171450" rtl="0" eaLnBrk="1" latinLnBrk="0" hangingPunct="1">
              <a:buFont typeface="Arial" panose="020B0604020202020204" pitchFamily="34" charset="0"/>
              <a:buChar char="•"/>
            </a:pPr>
            <a:r>
              <a:rPr lang="en-US" sz="1200" kern="1200" dirty="0">
                <a:solidFill>
                  <a:schemeClr val="tx1"/>
                </a:solidFill>
                <a:effectLst/>
                <a:latin typeface="BM JUA " panose="02020603020101020101" pitchFamily="18" charset="-127"/>
                <a:ea typeface="+mn-ea"/>
                <a:cs typeface="+mn-cs"/>
              </a:rPr>
              <a:t>Facebook - www.facebook.com/PPTSlideMaster</a:t>
            </a:r>
            <a:endParaRPr lang="en-US" dirty="0">
              <a:effectLst/>
            </a:endParaRPr>
          </a:p>
          <a:p>
            <a:pPr marL="171450" indent="-171450" rtl="0" eaLnBrk="1" latinLnBrk="0" hangingPunct="1">
              <a:buFont typeface="Arial" panose="020B0604020202020204" pitchFamily="34" charset="0"/>
              <a:buChar char="•"/>
            </a:pPr>
            <a:endParaRPr lang="en-US" sz="1200" kern="1200" dirty="0">
              <a:solidFill>
                <a:schemeClr val="tx1"/>
              </a:solidFill>
              <a:effectLst/>
              <a:latin typeface="BM JUA " panose="02020603020101020101" pitchFamily="18" charset="-127"/>
              <a:ea typeface="+mn-ea"/>
              <a:cs typeface="+mn-cs"/>
            </a:endParaRPr>
          </a:p>
          <a:p>
            <a:pPr marL="171450" indent="-171450" rtl="0" eaLnBrk="1" latinLnBrk="0" hangingPunct="1">
              <a:buFont typeface="Arial" panose="020B0604020202020204" pitchFamily="34" charset="0"/>
              <a:buChar char="•"/>
            </a:pPr>
            <a:r>
              <a:rPr lang="en-US" sz="1200" kern="1200" dirty="0">
                <a:solidFill>
                  <a:schemeClr val="tx1"/>
                </a:solidFill>
                <a:effectLst/>
                <a:latin typeface="BM JUA " panose="02020603020101020101" pitchFamily="18" charset="-127"/>
                <a:ea typeface="+mn-ea"/>
                <a:cs typeface="+mn-cs"/>
              </a:rPr>
              <a:t>WordPress - www.pptgamedesign.wordpress.com</a:t>
            </a:r>
            <a:endParaRPr lang="en-US" dirty="0">
              <a:effectLst/>
            </a:endParaRPr>
          </a:p>
          <a:p>
            <a:pPr eaLnBrk="1" fontAlgn="auto" hangingPunct="1">
              <a:spcBef>
                <a:spcPts val="0"/>
              </a:spcBef>
              <a:spcAft>
                <a:spcPts val="0"/>
              </a:spcAft>
              <a:defRPr/>
            </a:pPr>
            <a:endParaRPr lang="en-US" altLang="ko-KR" b="1" dirty="0">
              <a:ea typeface="BM JUA " panose="02020603020101020101" pitchFamily="18" charset="-127"/>
            </a:endParaRPr>
          </a:p>
          <a:p>
            <a:pPr eaLnBrk="1" fontAlgn="auto" hangingPunct="1">
              <a:spcBef>
                <a:spcPts val="0"/>
              </a:spcBef>
              <a:spcAft>
                <a:spcPts val="0"/>
              </a:spcAft>
              <a:defRPr/>
            </a:pPr>
            <a:r>
              <a:rPr lang="en-US" altLang="ko-KR" b="1" dirty="0">
                <a:ea typeface="BM JUA " panose="02020603020101020101" pitchFamily="18" charset="-127"/>
              </a:rPr>
              <a:t>Updates to the Original Version:</a:t>
            </a:r>
          </a:p>
          <a:p>
            <a:pPr eaLnBrk="1" fontAlgn="auto" hangingPunct="1">
              <a:spcBef>
                <a:spcPts val="0"/>
              </a:spcBef>
              <a:spcAft>
                <a:spcPts val="0"/>
              </a:spcAft>
              <a:defRPr/>
            </a:pPr>
            <a:r>
              <a:rPr lang="en-US" altLang="ko-KR" dirty="0">
                <a:ea typeface="BM JUA " panose="02020603020101020101" pitchFamily="18" charset="-127"/>
              </a:rPr>
              <a:t>The game is still played the same, but is easier to make.</a:t>
            </a:r>
          </a:p>
          <a:p>
            <a:pPr marL="171450" indent="-171450" eaLnBrk="1" fontAlgn="auto" hangingPunct="1">
              <a:spcBef>
                <a:spcPts val="0"/>
              </a:spcBef>
              <a:spcAft>
                <a:spcPts val="0"/>
              </a:spcAft>
              <a:buFont typeface="Arial" pitchFamily="34" charset="0"/>
              <a:buChar char="•"/>
              <a:defRPr/>
            </a:pPr>
            <a:r>
              <a:rPr lang="en-US" altLang="ko-KR" dirty="0">
                <a:ea typeface="BM JUA " panose="02020603020101020101" pitchFamily="18" charset="-127"/>
              </a:rPr>
              <a:t>You can</a:t>
            </a:r>
            <a:r>
              <a:rPr lang="en-US" altLang="ko-KR" baseline="0" dirty="0">
                <a:ea typeface="BM JUA " panose="02020603020101020101" pitchFamily="18" charset="-127"/>
              </a:rPr>
              <a:t> choose to show the students the answers upfront so that they can read them, or to hide them until after they guess the answers.</a:t>
            </a:r>
            <a:endParaRPr lang="en-US" altLang="ko-KR" dirty="0">
              <a:ea typeface="BM JUA " panose="02020603020101020101" pitchFamily="18" charset="-127"/>
            </a:endParaRPr>
          </a:p>
          <a:p>
            <a:pPr marL="171450" marR="0" indent="-171450" algn="l" defTabSz="914400" rtl="0" eaLnBrk="1" fontAlgn="auto" latinLnBrk="1" hangingPunct="1">
              <a:lnSpc>
                <a:spcPct val="100000"/>
              </a:lnSpc>
              <a:spcBef>
                <a:spcPts val="0"/>
              </a:spcBef>
              <a:spcAft>
                <a:spcPts val="0"/>
              </a:spcAft>
              <a:buClrTx/>
              <a:buSzTx/>
              <a:buFont typeface="Arial" pitchFamily="34" charset="0"/>
              <a:buChar char="•"/>
              <a:tabLst/>
              <a:defRPr/>
            </a:pPr>
            <a:r>
              <a:rPr lang="en-US" altLang="ko-KR" dirty="0">
                <a:ea typeface="BM JUA " panose="02020603020101020101" pitchFamily="18" charset="-127"/>
              </a:rPr>
              <a:t>All animations for a single round have been placed onto a single slide.</a:t>
            </a:r>
          </a:p>
          <a:p>
            <a:pPr marL="171450" indent="-171450" eaLnBrk="1" fontAlgn="auto" hangingPunct="1">
              <a:spcBef>
                <a:spcPts val="0"/>
              </a:spcBef>
              <a:spcAft>
                <a:spcPts val="0"/>
              </a:spcAft>
              <a:buFont typeface="Arial" pitchFamily="34" charset="0"/>
              <a:buChar char="•"/>
              <a:defRPr/>
            </a:pPr>
            <a:r>
              <a:rPr lang="en-US" altLang="ko-KR" dirty="0">
                <a:ea typeface="BM JUA " panose="02020603020101020101" pitchFamily="18" charset="-127"/>
              </a:rPr>
              <a:t>Rounds are now on Slide Layouts, and can be made and changed easily.</a:t>
            </a:r>
          </a:p>
          <a:p>
            <a:pPr marL="628650" lvl="1" indent="-171450" eaLnBrk="1" fontAlgn="auto" hangingPunct="1">
              <a:spcBef>
                <a:spcPts val="0"/>
              </a:spcBef>
              <a:spcAft>
                <a:spcPts val="0"/>
              </a:spcAft>
              <a:buFont typeface="Arial" pitchFamily="34" charset="0"/>
              <a:buChar char="•"/>
              <a:defRPr/>
            </a:pPr>
            <a:r>
              <a:rPr lang="en-US" altLang="ko-KR" dirty="0">
                <a:ea typeface="BM JUA " panose="02020603020101020101" pitchFamily="18" charset="-127"/>
              </a:rPr>
              <a:t>To add a new round, click </a:t>
            </a:r>
            <a:r>
              <a:rPr lang="en-US" altLang="ko-KR" b="1" dirty="0">
                <a:ea typeface="BM JUA " panose="02020603020101020101" pitchFamily="18" charset="-127"/>
              </a:rPr>
              <a:t>New Slide </a:t>
            </a:r>
            <a:r>
              <a:rPr lang="en-US" altLang="ko-KR" dirty="0">
                <a:ea typeface="BM JUA " panose="02020603020101020101" pitchFamily="18" charset="-127"/>
              </a:rPr>
              <a:t>in the </a:t>
            </a:r>
            <a:r>
              <a:rPr lang="en-US" altLang="ko-KR" b="1" dirty="0">
                <a:ea typeface="BM JUA " panose="02020603020101020101" pitchFamily="18" charset="-127"/>
              </a:rPr>
              <a:t>Home</a:t>
            </a:r>
            <a:r>
              <a:rPr lang="en-US" altLang="ko-KR" dirty="0">
                <a:ea typeface="BM JUA " panose="02020603020101020101" pitchFamily="18" charset="-127"/>
              </a:rPr>
              <a:t> tab and choose the amount of time you want for that round.</a:t>
            </a:r>
          </a:p>
          <a:p>
            <a:pPr marL="628650" lvl="1" indent="-171450" eaLnBrk="1" fontAlgn="auto" hangingPunct="1">
              <a:spcBef>
                <a:spcPts val="0"/>
              </a:spcBef>
              <a:spcAft>
                <a:spcPts val="0"/>
              </a:spcAft>
              <a:buFont typeface="Arial" pitchFamily="34" charset="0"/>
              <a:buChar char="•"/>
              <a:defRPr/>
            </a:pPr>
            <a:r>
              <a:rPr lang="en-US" altLang="ko-KR" dirty="0">
                <a:ea typeface="BM JUA " panose="02020603020101020101" pitchFamily="18" charset="-127"/>
              </a:rPr>
              <a:t>To change the time, click </a:t>
            </a:r>
            <a:r>
              <a:rPr lang="en-US" altLang="ko-KR" b="1" dirty="0">
                <a:ea typeface="BM JUA " panose="02020603020101020101" pitchFamily="18" charset="-127"/>
              </a:rPr>
              <a:t>Layout </a:t>
            </a:r>
            <a:r>
              <a:rPr lang="en-US" altLang="ko-KR" dirty="0">
                <a:ea typeface="BM JUA " panose="02020603020101020101" pitchFamily="18" charset="-127"/>
              </a:rPr>
              <a:t>in the </a:t>
            </a:r>
            <a:r>
              <a:rPr lang="en-US" altLang="ko-KR" b="1" dirty="0">
                <a:ea typeface="BM JUA " panose="02020603020101020101" pitchFamily="18" charset="-127"/>
              </a:rPr>
              <a:t>Home</a:t>
            </a:r>
            <a:r>
              <a:rPr lang="en-US" altLang="ko-KR" dirty="0">
                <a:ea typeface="BM JUA " panose="02020603020101020101" pitchFamily="18" charset="-127"/>
              </a:rPr>
              <a:t> tab and choose the amount of time you want for that round.</a:t>
            </a:r>
          </a:p>
          <a:p>
            <a:pPr marL="628650" lvl="1" indent="-171450" eaLnBrk="1" fontAlgn="auto" hangingPunct="1">
              <a:spcBef>
                <a:spcPts val="0"/>
              </a:spcBef>
              <a:spcAft>
                <a:spcPts val="0"/>
              </a:spcAft>
              <a:buFont typeface="Arial" pitchFamily="34" charset="0"/>
              <a:buChar char="•"/>
              <a:defRPr/>
            </a:pPr>
            <a:r>
              <a:rPr lang="en-US" altLang="ko-KR" dirty="0">
                <a:ea typeface="BM JUA " panose="02020603020101020101" pitchFamily="18" charset="-127"/>
              </a:rPr>
              <a:t>There are 12 different times available.</a:t>
            </a:r>
            <a:endParaRPr lang="ko-KR" altLang="en-US" dirty="0">
              <a:ea typeface="BM JUA " panose="02020603020101020101" pitchFamily="18" charset="-127"/>
            </a:endParaRPr>
          </a:p>
        </p:txBody>
      </p:sp>
      <p:sp>
        <p:nvSpPr>
          <p:cNvPr id="18436" name="슬라이드 번호 개체 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eaLnBrk="1" hangingPunct="1"/>
            <a:fld id="{3E377604-03B6-4E7D-B9FE-E257F48DCCAC}" type="slidenum">
              <a:rPr lang="ko-KR" altLang="en-US" smtClean="0">
                <a:latin typeface="BM JUA " panose="02020603020101020101" pitchFamily="18" charset="-127"/>
                <a:ea typeface="BM JUA " panose="02020603020101020101" pitchFamily="18" charset="-127"/>
              </a:rPr>
              <a:pPr eaLnBrk="1" hangingPunct="1"/>
              <a:t>1</a:t>
            </a:fld>
            <a:endParaRPr lang="ko-KR" altLang="en-US" dirty="0">
              <a:latin typeface="BM JUA " panose="02020603020101020101" pitchFamily="18" charset="-127"/>
              <a:ea typeface="BM JUA " panose="02020603020101020101" pitchFamily="18" charset="-127"/>
            </a:endParaRPr>
          </a:p>
        </p:txBody>
      </p:sp>
    </p:spTree>
    <p:extLst>
      <p:ext uri="{BB962C8B-B14F-4D97-AF65-F5344CB8AC3E}">
        <p14:creationId xmlns:p14="http://schemas.microsoft.com/office/powerpoint/2010/main" val="3327043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1.xml"/><Relationship Id="rId4" Type="http://schemas.openxmlformats.org/officeDocument/2006/relationships/audio" Target="../media/audio2.wav"/></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1.xml"/><Relationship Id="rId4" Type="http://schemas.openxmlformats.org/officeDocument/2006/relationships/audio" Target="../media/audio2.wav"/></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1.xml"/><Relationship Id="rId4" Type="http://schemas.openxmlformats.org/officeDocument/2006/relationships/audio" Target="../media/audio2.wav"/></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1.xml"/><Relationship Id="rId4" Type="http://schemas.openxmlformats.org/officeDocument/2006/relationships/audio" Target="../media/audio2.wav"/></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2.xml"/><Relationship Id="rId4" Type="http://schemas.openxmlformats.org/officeDocument/2006/relationships/audio" Target="../media/audio2.wav"/></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2.xml"/><Relationship Id="rId4" Type="http://schemas.openxmlformats.org/officeDocument/2006/relationships/audio" Target="../media/audio2.wav"/></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2.xml"/><Relationship Id="rId4" Type="http://schemas.openxmlformats.org/officeDocument/2006/relationships/audio" Target="../media/audio2.wav"/></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2.xml"/><Relationship Id="rId4" Type="http://schemas.openxmlformats.org/officeDocument/2006/relationships/audio" Target="../media/audio2.wav"/></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2.xml"/><Relationship Id="rId4" Type="http://schemas.openxmlformats.org/officeDocument/2006/relationships/audio" Target="../media/audio2.wav"/></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2.xml"/><Relationship Id="rId4" Type="http://schemas.openxmlformats.org/officeDocument/2006/relationships/audio" Target="../media/audio2.wav"/></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2.xml"/><Relationship Id="rId4" Type="http://schemas.openxmlformats.org/officeDocument/2006/relationships/audio" Target="../media/audio2.wav"/></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1.xml"/><Relationship Id="rId4" Type="http://schemas.openxmlformats.org/officeDocument/2006/relationships/audio" Target="../media/audio2.wav"/></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2.xml"/><Relationship Id="rId4" Type="http://schemas.openxmlformats.org/officeDocument/2006/relationships/audio" Target="../media/audio2.wav"/></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2.xml"/><Relationship Id="rId4" Type="http://schemas.openxmlformats.org/officeDocument/2006/relationships/audio" Target="../media/audio2.wav"/></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2.xml"/><Relationship Id="rId4" Type="http://schemas.openxmlformats.org/officeDocument/2006/relationships/audio" Target="../media/audio2.wav"/></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2.xml"/><Relationship Id="rId4" Type="http://schemas.openxmlformats.org/officeDocument/2006/relationships/audio" Target="../media/audio2.wav"/></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2.xml"/><Relationship Id="rId4" Type="http://schemas.openxmlformats.org/officeDocument/2006/relationships/audio" Target="../media/audio2.wav"/></Relationships>
</file>

<file path=ppt/slideLayouts/_rels/slideLayout2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3.xml"/><Relationship Id="rId4" Type="http://schemas.openxmlformats.org/officeDocument/2006/relationships/audio" Target="../media/audio2.wav"/></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3.xml"/><Relationship Id="rId4" Type="http://schemas.openxmlformats.org/officeDocument/2006/relationships/audio" Target="../media/audio2.wav"/></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3.xml"/><Relationship Id="rId4" Type="http://schemas.openxmlformats.org/officeDocument/2006/relationships/audio" Target="../media/audio2.wav"/></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3.xml"/><Relationship Id="rId4" Type="http://schemas.openxmlformats.org/officeDocument/2006/relationships/audio" Target="../media/audio2.wav"/></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3.xml"/><Relationship Id="rId4" Type="http://schemas.openxmlformats.org/officeDocument/2006/relationships/audio" Target="../media/audio2.wav"/></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1.xml"/><Relationship Id="rId4" Type="http://schemas.openxmlformats.org/officeDocument/2006/relationships/audio" Target="../media/audio2.wav"/></Relationships>
</file>

<file path=ppt/slideLayouts/_rels/slideLayout3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3.xml"/><Relationship Id="rId4" Type="http://schemas.openxmlformats.org/officeDocument/2006/relationships/audio" Target="../media/audio2.wav"/></Relationships>
</file>

<file path=ppt/slideLayouts/_rels/slideLayout3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3.xml"/><Relationship Id="rId4" Type="http://schemas.openxmlformats.org/officeDocument/2006/relationships/audio" Target="../media/audio2.wav"/></Relationships>
</file>

<file path=ppt/slideLayouts/_rels/slideLayout3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3.xml"/><Relationship Id="rId4" Type="http://schemas.openxmlformats.org/officeDocument/2006/relationships/audio" Target="../media/audio2.wav"/></Relationships>
</file>

<file path=ppt/slideLayouts/_rels/slideLayout3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3.xml"/><Relationship Id="rId4" Type="http://schemas.openxmlformats.org/officeDocument/2006/relationships/audio" Target="../media/audio2.wav"/></Relationships>
</file>

<file path=ppt/slideLayouts/_rels/slideLayout3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3.xml"/><Relationship Id="rId4" Type="http://schemas.openxmlformats.org/officeDocument/2006/relationships/audio" Target="../media/audio2.wav"/></Relationships>
</file>

<file path=ppt/slideLayouts/_rels/slideLayout3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3.xml"/><Relationship Id="rId4" Type="http://schemas.openxmlformats.org/officeDocument/2006/relationships/audio" Target="../media/audio2.wav"/></Relationships>
</file>

<file path=ppt/slideLayouts/_rels/slideLayout3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3.xml"/><Relationship Id="rId4" Type="http://schemas.openxmlformats.org/officeDocument/2006/relationships/audio" Target="../media/audio2.wav"/></Relationships>
</file>

<file path=ppt/slideLayouts/_rels/slideLayout3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4.xml"/><Relationship Id="rId4" Type="http://schemas.openxmlformats.org/officeDocument/2006/relationships/audio" Target="../media/audio2.wav"/></Relationships>
</file>

<file path=ppt/slideLayouts/_rels/slideLayout3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4.xml"/><Relationship Id="rId4" Type="http://schemas.openxmlformats.org/officeDocument/2006/relationships/audio" Target="../media/audio2.wav"/></Relationships>
</file>

<file path=ppt/slideLayouts/_rels/slideLayout3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4.xml"/><Relationship Id="rId4" Type="http://schemas.openxmlformats.org/officeDocument/2006/relationships/audio" Target="../media/audio2.wav"/></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1.xml"/><Relationship Id="rId4" Type="http://schemas.openxmlformats.org/officeDocument/2006/relationships/audio" Target="../media/audio2.wav"/></Relationships>
</file>

<file path=ppt/slideLayouts/_rels/slideLayout4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4.xml"/><Relationship Id="rId4" Type="http://schemas.openxmlformats.org/officeDocument/2006/relationships/audio" Target="../media/audio2.wav"/></Relationships>
</file>

<file path=ppt/slideLayouts/_rels/slideLayout4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4.xml"/><Relationship Id="rId4" Type="http://schemas.openxmlformats.org/officeDocument/2006/relationships/audio" Target="../media/audio2.wav"/></Relationships>
</file>

<file path=ppt/slideLayouts/_rels/slideLayout4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4.xml"/><Relationship Id="rId4" Type="http://schemas.openxmlformats.org/officeDocument/2006/relationships/audio" Target="../media/audio2.wav"/></Relationships>
</file>

<file path=ppt/slideLayouts/_rels/slideLayout4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4.xml"/><Relationship Id="rId4" Type="http://schemas.openxmlformats.org/officeDocument/2006/relationships/audio" Target="../media/audio2.wav"/></Relationships>
</file>

<file path=ppt/slideLayouts/_rels/slideLayout4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4.xml"/><Relationship Id="rId4" Type="http://schemas.openxmlformats.org/officeDocument/2006/relationships/audio" Target="../media/audio2.wav"/></Relationships>
</file>

<file path=ppt/slideLayouts/_rels/slideLayout4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4.xml"/><Relationship Id="rId4" Type="http://schemas.openxmlformats.org/officeDocument/2006/relationships/audio" Target="../media/audio2.wav"/></Relationships>
</file>

<file path=ppt/slideLayouts/_rels/slideLayout4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4.xml"/><Relationship Id="rId4" Type="http://schemas.openxmlformats.org/officeDocument/2006/relationships/audio" Target="../media/audio2.wav"/></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4.xml"/><Relationship Id="rId4" Type="http://schemas.openxmlformats.org/officeDocument/2006/relationships/audio" Target="../media/audio2.wav"/></Relationships>
</file>

<file path=ppt/slideLayouts/_rels/slideLayout4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4.xml"/><Relationship Id="rId4" Type="http://schemas.openxmlformats.org/officeDocument/2006/relationships/audio" Target="../media/audio2.wav"/></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1.xml"/><Relationship Id="rId4" Type="http://schemas.openxmlformats.org/officeDocument/2006/relationships/audio" Target="../media/audio2.wav"/></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1.xml"/><Relationship Id="rId4" Type="http://schemas.openxmlformats.org/officeDocument/2006/relationships/audio" Target="../media/audio2.wav"/></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1.xml"/><Relationship Id="rId4" Type="http://schemas.openxmlformats.org/officeDocument/2006/relationships/audio" Target="../media/audio2.wav"/></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1.xml"/><Relationship Id="rId4" Type="http://schemas.openxmlformats.org/officeDocument/2006/relationships/audio" Target="../media/audio2.wav"/></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1.wav"/><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slideMaster" Target="../slideMasters/slideMaster1.xml"/><Relationship Id="rId4" Type="http://schemas.openxmlformats.org/officeDocument/2006/relationships/audio" Target="../media/audio2.wav"/></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8 Seconds">
    <p:spTree>
      <p:nvGrpSpPr>
        <p:cNvPr id="1" name=""/>
        <p:cNvGrpSpPr/>
        <p:nvPr/>
      </p:nvGrpSpPr>
      <p:grpSpPr>
        <a:xfrm>
          <a:off x="0" y="0"/>
          <a:ext cx="0" cy="0"/>
          <a:chOff x="0" y="0"/>
          <a:chExt cx="0" cy="0"/>
        </a:xfrm>
      </p:grpSpPr>
      <p:sp>
        <p:nvSpPr>
          <p:cNvPr id="5"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6"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1"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2"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1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17"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18"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19"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20"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21"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22"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23"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24"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25" name="Group 20"/>
          <p:cNvGrpSpPr>
            <a:grpSpLocks/>
          </p:cNvGrpSpPr>
          <p:nvPr userDrawn="1"/>
        </p:nvGrpSpPr>
        <p:grpSpPr bwMode="auto">
          <a:xfrm>
            <a:off x="5011738" y="4930775"/>
            <a:ext cx="88900" cy="376238"/>
            <a:chOff x="1156" y="1933"/>
            <a:chExt cx="0" cy="1271"/>
          </a:xfrm>
        </p:grpSpPr>
        <p:sp>
          <p:nvSpPr>
            <p:cNvPr id="26"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27"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28"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29"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30"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31"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32"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33"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34"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35"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6"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37"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38"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39" name="Text Box 34"/>
          <p:cNvSpPr txBox="1">
            <a:spLocks noChangeArrowheads="1"/>
          </p:cNvSpPr>
          <p:nvPr userDrawn="1"/>
        </p:nvSpPr>
        <p:spPr bwMode="auto">
          <a:xfrm>
            <a:off x="4260850" y="-473075"/>
            <a:ext cx="596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8s</a:t>
            </a:r>
          </a:p>
        </p:txBody>
      </p:sp>
      <p:sp>
        <p:nvSpPr>
          <p:cNvPr id="40"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3"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4"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6"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41"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2" name="audio1.wm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309785498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2"/>
                                        </p:tgtEl>
                                      </p:cBhvr>
                                    </p:cmd>
                                  </p:childTnLst>
                                </p:cTn>
                              </p:par>
                              <p:par>
                                <p:cTn id="7" presetID="8" presetClass="emph" presetSubtype="0" repeatCount="indefinite" fill="hold" nodeType="withEffect">
                                  <p:stCondLst>
                                    <p:cond delay="0"/>
                                  </p:stCondLst>
                                  <p:childTnLst>
                                    <p:animRot by="21600000">
                                      <p:cBhvr>
                                        <p:cTn id="8" dur="2000" fill="hold"/>
                                        <p:tgtEl>
                                          <p:spTgt spid="25"/>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22"/>
                                        </p:tgtEl>
                                        <p:attrNameLst>
                                          <p:attrName>style.color</p:attrName>
                                        </p:attrNameLst>
                                      </p:cBhvr>
                                      <p:by>
                                        <p:hsl h="-7200000" s="0" l="0"/>
                                      </p:by>
                                    </p:animClr>
                                    <p:animClr clrSpc="hsl" dir="cw">
                                      <p:cBhvr>
                                        <p:cTn id="11" dur="2000" fill="hold"/>
                                        <p:tgtEl>
                                          <p:spTgt spid="22"/>
                                        </p:tgtEl>
                                        <p:attrNameLst>
                                          <p:attrName>fillcolor</p:attrName>
                                        </p:attrNameLst>
                                      </p:cBhvr>
                                      <p:by>
                                        <p:hsl h="-7200000" s="0" l="0"/>
                                      </p:by>
                                    </p:animClr>
                                    <p:animClr clrSpc="hsl" dir="cw">
                                      <p:cBhvr>
                                        <p:cTn id="12" dur="2000" fill="hold"/>
                                        <p:tgtEl>
                                          <p:spTgt spid="22"/>
                                        </p:tgtEl>
                                        <p:attrNameLst>
                                          <p:attrName>stroke.color</p:attrName>
                                        </p:attrNameLst>
                                      </p:cBhvr>
                                      <p:by>
                                        <p:hsl h="-7200000" s="0" l="0"/>
                                      </p:by>
                                    </p:animClr>
                                    <p:set>
                                      <p:cBhvr>
                                        <p:cTn id="13" dur="2000" fill="hold"/>
                                        <p:tgtEl>
                                          <p:spTgt spid="22"/>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28"/>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34"/>
                                        </p:tgtEl>
                                        <p:attrNameLst>
                                          <p:attrName>style.color</p:attrName>
                                        </p:attrNameLst>
                                      </p:cBhvr>
                                      <p:by>
                                        <p:hsl h="-7200000" s="0" l="0"/>
                                      </p:by>
                                    </p:animClr>
                                    <p:animClr clrSpc="hsl" dir="cw">
                                      <p:cBhvr>
                                        <p:cTn id="18" dur="5000" fill="hold"/>
                                        <p:tgtEl>
                                          <p:spTgt spid="34"/>
                                        </p:tgtEl>
                                        <p:attrNameLst>
                                          <p:attrName>fillcolor</p:attrName>
                                        </p:attrNameLst>
                                      </p:cBhvr>
                                      <p:by>
                                        <p:hsl h="-7200000" s="0" l="0"/>
                                      </p:by>
                                    </p:animClr>
                                    <p:animClr clrSpc="hsl" dir="cw">
                                      <p:cBhvr>
                                        <p:cTn id="19" dur="5000" fill="hold"/>
                                        <p:tgtEl>
                                          <p:spTgt spid="34"/>
                                        </p:tgtEl>
                                        <p:attrNameLst>
                                          <p:attrName>stroke.color</p:attrName>
                                        </p:attrNameLst>
                                      </p:cBhvr>
                                      <p:by>
                                        <p:hsl h="-7200000" s="0" l="0"/>
                                      </p:by>
                                    </p:animClr>
                                    <p:set>
                                      <p:cBhvr>
                                        <p:cTn id="20" dur="5000" fill="hold"/>
                                        <p:tgtEl>
                                          <p:spTgt spid="34"/>
                                        </p:tgtEl>
                                        <p:attrNameLst>
                                          <p:attrName>fill.type</p:attrName>
                                        </p:attrNameLst>
                                      </p:cBhvr>
                                      <p:to>
                                        <p:strVal val="solid"/>
                                      </p:to>
                                    </p:set>
                                  </p:childTnLst>
                                </p:cTn>
                              </p:par>
                              <p:par>
                                <p:cTn id="21" presetID="6" presetClass="entr" presetSubtype="32" fill="hold" grpId="0" nodeType="withEffect">
                                  <p:stCondLst>
                                    <p:cond delay="8000"/>
                                  </p:stCondLst>
                                  <p:childTnLst>
                                    <p:set>
                                      <p:cBhvr>
                                        <p:cTn id="22" dur="1" fill="hold">
                                          <p:stCondLst>
                                            <p:cond delay="0"/>
                                          </p:stCondLst>
                                        </p:cTn>
                                        <p:tgtEl>
                                          <p:spTgt spid="38"/>
                                        </p:tgtEl>
                                        <p:attrNameLst>
                                          <p:attrName>style.visibility</p:attrName>
                                        </p:attrNameLst>
                                      </p:cBhvr>
                                      <p:to>
                                        <p:strVal val="visible"/>
                                      </p:to>
                                    </p:set>
                                    <p:animEffect transition="in" filter="circle(out)">
                                      <p:cBhvr>
                                        <p:cTn id="23" dur="500"/>
                                        <p:tgtEl>
                                          <p:spTgt spid="38"/>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8000"/>
                                  </p:stCondLst>
                                  <p:childTnLst>
                                    <p:animScale>
                                      <p:cBhvr>
                                        <p:cTn id="25" dur="1000" fill="hold"/>
                                        <p:tgtEl>
                                          <p:spTgt spid="38"/>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8000"/>
                                  </p:stCondLst>
                                  <p:childTnLst>
                                    <p:cmd type="call" cmd="stop">
                                      <p:cBhvr>
                                        <p:cTn id="27" dur="1" fill="hold"/>
                                        <p:tgtEl>
                                          <p:spTgt spid="2"/>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38"/>
                                        </p:tgtEl>
                                      </p:cBhvr>
                                    </p:animEffect>
                                    <p:set>
                                      <p:cBhvr>
                                        <p:cTn id="32" dur="1" fill="hold">
                                          <p:stCondLst>
                                            <p:cond delay="499"/>
                                          </p:stCondLst>
                                        </p:cTn>
                                        <p:tgtEl>
                                          <p:spTgt spid="38"/>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25"/>
                                        </p:tgtEl>
                                      </p:cBhvr>
                                    </p:animEffect>
                                    <p:set>
                                      <p:cBhvr>
                                        <p:cTn id="35" dur="1" fill="hold">
                                          <p:stCondLst>
                                            <p:cond delay="9"/>
                                          </p:stCondLst>
                                        </p:cTn>
                                        <p:tgtEl>
                                          <p:spTgt spid="25"/>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22"/>
                                        </p:tgtEl>
                                      </p:cBhvr>
                                    </p:animEffect>
                                    <p:set>
                                      <p:cBhvr>
                                        <p:cTn id="38" dur="1" fill="hold">
                                          <p:stCondLst>
                                            <p:cond delay="9"/>
                                          </p:stCondLst>
                                        </p:cTn>
                                        <p:tgtEl>
                                          <p:spTgt spid="22"/>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28"/>
                                        </p:tgtEl>
                                      </p:cBhvr>
                                    </p:animEffect>
                                    <p:set>
                                      <p:cBhvr>
                                        <p:cTn id="41" dur="1" fill="hold">
                                          <p:stCondLst>
                                            <p:cond delay="9"/>
                                          </p:stCondLst>
                                        </p:cTn>
                                        <p:tgtEl>
                                          <p:spTgt spid="28"/>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34"/>
                                        </p:tgtEl>
                                      </p:cBhvr>
                                    </p:animEffect>
                                    <p:set>
                                      <p:cBhvr>
                                        <p:cTn id="44" dur="1" fill="hold">
                                          <p:stCondLst>
                                            <p:cond delay="9"/>
                                          </p:stCondLst>
                                        </p:cTn>
                                        <p:tgtEl>
                                          <p:spTgt spid="34"/>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5"/>
                                        </p:tgtEl>
                                      </p:cBhvr>
                                    </p:animEffect>
                                    <p:set>
                                      <p:cBhvr>
                                        <p:cTn id="47" dur="1" fill="hold">
                                          <p:stCondLst>
                                            <p:cond delay="9"/>
                                          </p:stCondLst>
                                        </p:cTn>
                                        <p:tgtEl>
                                          <p:spTgt spid="5"/>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6"/>
                                        </p:tgtEl>
                                      </p:cBhvr>
                                    </p:animEffect>
                                    <p:set>
                                      <p:cBhvr>
                                        <p:cTn id="50" dur="1" fill="hold">
                                          <p:stCondLst>
                                            <p:cond delay="9"/>
                                          </p:stCondLst>
                                        </p:cTn>
                                        <p:tgtEl>
                                          <p:spTgt spid="6"/>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
                                        </p:tgtEl>
                                      </p:cBhvr>
                                    </p:animEffect>
                                    <p:set>
                                      <p:cBhvr>
                                        <p:cTn id="53" dur="1" fill="hold">
                                          <p:stCondLst>
                                            <p:cond delay="9"/>
                                          </p:stCondLst>
                                        </p:cTn>
                                        <p:tgtEl>
                                          <p:spTgt spid="7"/>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
                                        </p:tgtEl>
                                      </p:cBhvr>
                                    </p:animEffect>
                                    <p:set>
                                      <p:cBhvr>
                                        <p:cTn id="56" dur="1" fill="hold">
                                          <p:stCondLst>
                                            <p:cond delay="9"/>
                                          </p:stCondLst>
                                        </p:cTn>
                                        <p:tgtEl>
                                          <p:spTgt spid="8"/>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9"/>
                                        </p:tgtEl>
                                      </p:cBhvr>
                                    </p:animEffect>
                                    <p:set>
                                      <p:cBhvr>
                                        <p:cTn id="59" dur="1" fill="hold">
                                          <p:stCondLst>
                                            <p:cond delay="9"/>
                                          </p:stCondLst>
                                        </p:cTn>
                                        <p:tgtEl>
                                          <p:spTgt spid="9"/>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10"/>
                                        </p:tgtEl>
                                      </p:cBhvr>
                                    </p:animEffect>
                                    <p:set>
                                      <p:cBhvr>
                                        <p:cTn id="62" dur="1" fill="hold">
                                          <p:stCondLst>
                                            <p:cond delay="9"/>
                                          </p:stCondLst>
                                        </p:cTn>
                                        <p:tgtEl>
                                          <p:spTgt spid="10"/>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11"/>
                                        </p:tgtEl>
                                      </p:cBhvr>
                                    </p:animEffect>
                                    <p:set>
                                      <p:cBhvr>
                                        <p:cTn id="65" dur="1" fill="hold">
                                          <p:stCondLst>
                                            <p:cond delay="9"/>
                                          </p:stCondLst>
                                        </p:cTn>
                                        <p:tgtEl>
                                          <p:spTgt spid="11"/>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12"/>
                                        </p:tgtEl>
                                      </p:cBhvr>
                                    </p:animEffect>
                                    <p:set>
                                      <p:cBhvr>
                                        <p:cTn id="68" dur="1" fill="hold">
                                          <p:stCondLst>
                                            <p:cond delay="9"/>
                                          </p:stCondLst>
                                        </p:cTn>
                                        <p:tgtEl>
                                          <p:spTgt spid="12"/>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15"/>
                                        </p:tgtEl>
                                      </p:cBhvr>
                                    </p:animEffect>
                                    <p:set>
                                      <p:cBhvr>
                                        <p:cTn id="71" dur="1" fill="hold">
                                          <p:stCondLst>
                                            <p:cond delay="9"/>
                                          </p:stCondLst>
                                        </p:cTn>
                                        <p:tgtEl>
                                          <p:spTgt spid="1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17"/>
                                        </p:tgtEl>
                                      </p:cBhvr>
                                    </p:animEffect>
                                    <p:set>
                                      <p:cBhvr>
                                        <p:cTn id="74" dur="1" fill="hold">
                                          <p:stCondLst>
                                            <p:cond delay="9"/>
                                          </p:stCondLst>
                                        </p:cTn>
                                        <p:tgtEl>
                                          <p:spTgt spid="17"/>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18"/>
                                        </p:tgtEl>
                                      </p:cBhvr>
                                    </p:animEffect>
                                    <p:set>
                                      <p:cBhvr>
                                        <p:cTn id="77" dur="1" fill="hold">
                                          <p:stCondLst>
                                            <p:cond delay="9"/>
                                          </p:stCondLst>
                                        </p:cTn>
                                        <p:tgtEl>
                                          <p:spTgt spid="18"/>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19"/>
                                        </p:tgtEl>
                                      </p:cBhvr>
                                    </p:animEffect>
                                    <p:set>
                                      <p:cBhvr>
                                        <p:cTn id="80" dur="1" fill="hold">
                                          <p:stCondLst>
                                            <p:cond delay="9"/>
                                          </p:stCondLst>
                                        </p:cTn>
                                        <p:tgtEl>
                                          <p:spTgt spid="19"/>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20"/>
                                        </p:tgtEl>
                                      </p:cBhvr>
                                    </p:animEffect>
                                    <p:set>
                                      <p:cBhvr>
                                        <p:cTn id="83" dur="1" fill="hold">
                                          <p:stCondLst>
                                            <p:cond delay="9"/>
                                          </p:stCondLst>
                                        </p:cTn>
                                        <p:tgtEl>
                                          <p:spTgt spid="20"/>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21"/>
                                        </p:tgtEl>
                                      </p:cBhvr>
                                    </p:animEffect>
                                    <p:set>
                                      <p:cBhvr>
                                        <p:cTn id="86" dur="1" fill="hold">
                                          <p:stCondLst>
                                            <p:cond delay="9"/>
                                          </p:stCondLst>
                                        </p:cTn>
                                        <p:tgtEl>
                                          <p:spTgt spid="21"/>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23"/>
                                        </p:tgtEl>
                                      </p:cBhvr>
                                    </p:animEffect>
                                    <p:set>
                                      <p:cBhvr>
                                        <p:cTn id="89" dur="1" fill="hold">
                                          <p:stCondLst>
                                            <p:cond delay="9"/>
                                          </p:stCondLst>
                                        </p:cTn>
                                        <p:tgtEl>
                                          <p:spTgt spid="23"/>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24"/>
                                        </p:tgtEl>
                                      </p:cBhvr>
                                    </p:animEffect>
                                    <p:set>
                                      <p:cBhvr>
                                        <p:cTn id="92" dur="1" fill="hold">
                                          <p:stCondLst>
                                            <p:cond delay="9"/>
                                          </p:stCondLst>
                                        </p:cTn>
                                        <p:tgtEl>
                                          <p:spTgt spid="24"/>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29"/>
                                        </p:tgtEl>
                                      </p:cBhvr>
                                    </p:animEffect>
                                    <p:set>
                                      <p:cBhvr>
                                        <p:cTn id="95" dur="1" fill="hold">
                                          <p:stCondLst>
                                            <p:cond delay="9"/>
                                          </p:stCondLst>
                                        </p:cTn>
                                        <p:tgtEl>
                                          <p:spTgt spid="29"/>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30"/>
                                        </p:tgtEl>
                                      </p:cBhvr>
                                    </p:animEffect>
                                    <p:set>
                                      <p:cBhvr>
                                        <p:cTn id="98" dur="1" fill="hold">
                                          <p:stCondLst>
                                            <p:cond delay="9"/>
                                          </p:stCondLst>
                                        </p:cTn>
                                        <p:tgtEl>
                                          <p:spTgt spid="30"/>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31"/>
                                        </p:tgtEl>
                                      </p:cBhvr>
                                    </p:animEffect>
                                    <p:set>
                                      <p:cBhvr>
                                        <p:cTn id="101" dur="1" fill="hold">
                                          <p:stCondLst>
                                            <p:cond delay="9"/>
                                          </p:stCondLst>
                                        </p:cTn>
                                        <p:tgtEl>
                                          <p:spTgt spid="31"/>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32"/>
                                        </p:tgtEl>
                                      </p:cBhvr>
                                    </p:animEffect>
                                    <p:set>
                                      <p:cBhvr>
                                        <p:cTn id="104" dur="1" fill="hold">
                                          <p:stCondLst>
                                            <p:cond delay="9"/>
                                          </p:stCondLst>
                                        </p:cTn>
                                        <p:tgtEl>
                                          <p:spTgt spid="32"/>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33"/>
                                        </p:tgtEl>
                                      </p:cBhvr>
                                    </p:animEffect>
                                    <p:set>
                                      <p:cBhvr>
                                        <p:cTn id="107" dur="1" fill="hold">
                                          <p:stCondLst>
                                            <p:cond delay="9"/>
                                          </p:stCondLst>
                                        </p:cTn>
                                        <p:tgtEl>
                                          <p:spTgt spid="33"/>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35"/>
                                        </p:tgtEl>
                                      </p:cBhvr>
                                    </p:animEffect>
                                    <p:set>
                                      <p:cBhvr>
                                        <p:cTn id="110" dur="1" fill="hold">
                                          <p:stCondLst>
                                            <p:cond delay="9"/>
                                          </p:stCondLst>
                                        </p:cTn>
                                        <p:tgtEl>
                                          <p:spTgt spid="35"/>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36"/>
                                        </p:tgtEl>
                                      </p:cBhvr>
                                    </p:animEffect>
                                    <p:set>
                                      <p:cBhvr>
                                        <p:cTn id="113" dur="1" fill="hold">
                                          <p:stCondLst>
                                            <p:cond delay="9"/>
                                          </p:stCondLst>
                                        </p:cTn>
                                        <p:tgtEl>
                                          <p:spTgt spid="36"/>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37"/>
                                        </p:tgtEl>
                                      </p:cBhvr>
                                    </p:animEffect>
                                    <p:set>
                                      <p:cBhvr>
                                        <p:cTn id="116" dur="1" fill="hold">
                                          <p:stCondLst>
                                            <p:cond delay="9"/>
                                          </p:stCondLst>
                                        </p:cTn>
                                        <p:tgtEl>
                                          <p:spTgt spid="37"/>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40"/>
                                        </p:tgtEl>
                                        <p:attrNameLst>
                                          <p:attrName>style.visibility</p:attrName>
                                        </p:attrNameLst>
                                      </p:cBhvr>
                                      <p:to>
                                        <p:strVal val="visible"/>
                                      </p:to>
                                    </p:set>
                                    <p:animEffect transition="in" filter="fade">
                                      <p:cBhvr>
                                        <p:cTn id="120" dur="500"/>
                                        <p:tgtEl>
                                          <p:spTgt spid="40"/>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6"/>
                                        </p:tgtEl>
                                        <p:attrNameLst>
                                          <p:attrName>style.visibility</p:attrName>
                                        </p:attrNameLst>
                                      </p:cBhvr>
                                      <p:to>
                                        <p:strVal val="visible"/>
                                      </p:to>
                                    </p:set>
                                    <p:animEffect transition="in" filter="fade">
                                      <p:cBhvr>
                                        <p:cTn id="123" dur="500"/>
                                        <p:tgtEl>
                                          <p:spTgt spid="16"/>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1" fill="hold" grpId="0" nodeType="clickEffect">
                                  <p:stCondLst>
                                    <p:cond delay="0"/>
                                  </p:stCondLst>
                                  <p:childTnLst>
                                    <p:set>
                                      <p:cBhvr>
                                        <p:cTn id="127" dur="1" fill="hold">
                                          <p:stCondLst>
                                            <p:cond delay="0"/>
                                          </p:stCondLst>
                                        </p:cTn>
                                        <p:tgtEl>
                                          <p:spTgt spid="13"/>
                                        </p:tgtEl>
                                        <p:attrNameLst>
                                          <p:attrName>style.visibility</p:attrName>
                                        </p:attrNameLst>
                                      </p:cBhvr>
                                      <p:to>
                                        <p:strVal val="visible"/>
                                      </p:to>
                                    </p:set>
                                    <p:anim calcmode="lin" valueType="num">
                                      <p:cBhvr additive="base">
                                        <p:cTn id="128" dur="500" fill="hold"/>
                                        <p:tgtEl>
                                          <p:spTgt spid="13"/>
                                        </p:tgtEl>
                                        <p:attrNameLst>
                                          <p:attrName>ppt_x</p:attrName>
                                        </p:attrNameLst>
                                      </p:cBhvr>
                                      <p:tavLst>
                                        <p:tav tm="0">
                                          <p:val>
                                            <p:strVal val="#ppt_x"/>
                                          </p:val>
                                        </p:tav>
                                        <p:tav tm="100000">
                                          <p:val>
                                            <p:strVal val="#ppt_x"/>
                                          </p:val>
                                        </p:tav>
                                      </p:tavLst>
                                    </p:anim>
                                    <p:anim calcmode="lin" valueType="num">
                                      <p:cBhvr additive="base">
                                        <p:cTn id="129"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fill="hold" grpId="0" nodeType="clickEffect">
                                  <p:stCondLst>
                                    <p:cond delay="0"/>
                                  </p:stCondLst>
                                  <p:childTnLst>
                                    <p:set>
                                      <p:cBhvr>
                                        <p:cTn id="133" dur="1" fill="hold">
                                          <p:stCondLst>
                                            <p:cond delay="0"/>
                                          </p:stCondLst>
                                        </p:cTn>
                                        <p:tgtEl>
                                          <p:spTgt spid="14"/>
                                        </p:tgtEl>
                                        <p:attrNameLst>
                                          <p:attrName>style.visibility</p:attrName>
                                        </p:attrNameLst>
                                      </p:cBhvr>
                                      <p:to>
                                        <p:strVal val="visible"/>
                                      </p:to>
                                    </p:set>
                                    <p:anim calcmode="lin" valueType="num">
                                      <p:cBhvr additive="base">
                                        <p:cTn id="134" dur="500" fill="hold"/>
                                        <p:tgtEl>
                                          <p:spTgt spid="14"/>
                                        </p:tgtEl>
                                        <p:attrNameLst>
                                          <p:attrName>ppt_x</p:attrName>
                                        </p:attrNameLst>
                                      </p:cBhvr>
                                      <p:tavLst>
                                        <p:tav tm="0">
                                          <p:val>
                                            <p:strVal val="#ppt_x"/>
                                          </p:val>
                                        </p:tav>
                                        <p:tav tm="100000">
                                          <p:val>
                                            <p:strVal val="#ppt_x"/>
                                          </p:val>
                                        </p:tav>
                                      </p:tavLst>
                                    </p:anim>
                                    <p:anim calcmode="lin" valueType="num">
                                      <p:cBhvr additive="base">
                                        <p:cTn id="13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2" presetClass="entr" presetSubtype="4" decel="50000" fill="hold" grpId="0" nodeType="clickEffect">
                                  <p:stCondLst>
                                    <p:cond delay="0"/>
                                  </p:stCondLst>
                                  <p:childTnLst>
                                    <p:set>
                                      <p:cBhvr>
                                        <p:cTn id="139" dur="1" fill="hold">
                                          <p:stCondLst>
                                            <p:cond delay="0"/>
                                          </p:stCondLst>
                                        </p:cTn>
                                        <p:tgtEl>
                                          <p:spTgt spid="41"/>
                                        </p:tgtEl>
                                        <p:attrNameLst>
                                          <p:attrName>style.visibility</p:attrName>
                                        </p:attrNameLst>
                                      </p:cBhvr>
                                      <p:to>
                                        <p:strVal val="visible"/>
                                      </p:to>
                                    </p:set>
                                    <p:anim calcmode="lin" valueType="num">
                                      <p:cBhvr additive="base">
                                        <p:cTn id="140" dur="500" fill="hold"/>
                                        <p:tgtEl>
                                          <p:spTgt spid="41"/>
                                        </p:tgtEl>
                                        <p:attrNameLst>
                                          <p:attrName>ppt_x</p:attrName>
                                        </p:attrNameLst>
                                      </p:cBhvr>
                                      <p:tavLst>
                                        <p:tav tm="0">
                                          <p:val>
                                            <p:strVal val="#ppt_x"/>
                                          </p:val>
                                        </p:tav>
                                        <p:tav tm="100000">
                                          <p:val>
                                            <p:strVal val="#ppt_x"/>
                                          </p:val>
                                        </p:tav>
                                      </p:tavLst>
                                    </p:anim>
                                    <p:anim calcmode="lin" valueType="num">
                                      <p:cBhvr additive="base">
                                        <p:cTn id="141" dur="500" fill="hold"/>
                                        <p:tgtEl>
                                          <p:spTgt spid="41"/>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8"/>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2" fill="hold" display="0">
                  <p:stCondLst>
                    <p:cond delay="indefinite"/>
                  </p:stCondLst>
                  <p:endCondLst>
                    <p:cond evt="onStopAudio" delay="0">
                      <p:tgtEl>
                        <p:sldTgt/>
                      </p:tgtEl>
                    </p:cond>
                  </p:endCondLst>
                </p:cTn>
                <p:tgtEl>
                  <p:spTgt spid="2"/>
                </p:tgtEl>
              </p:cMediaNode>
            </p:audio>
          </p:childTnLst>
        </p:cTn>
      </p:par>
    </p:tnLst>
    <p:bldLst>
      <p:bldP spid="5" grpId="0" animBg="1"/>
      <p:bldP spid="6" grpId="0" animBg="1"/>
      <p:bldP spid="7" grpId="0" animBg="1"/>
      <p:bldP spid="8" grpId="0" animBg="1"/>
      <p:bldP spid="9" grpId="0" animBg="1"/>
      <p:bldP spid="10" grpId="0" animBg="1"/>
      <p:bldP spid="11" grpId="0" animBg="1"/>
      <p:bldP spid="12" grpId="0" animBg="1"/>
      <p:bldP spid="15" grpId="0" animBg="1"/>
      <p:bldP spid="17" grpId="0" animBg="1"/>
      <p:bldP spid="18" grpId="0" animBg="1"/>
      <p:bldP spid="19" grpId="0" animBg="1"/>
      <p:bldP spid="20" grpId="0" animBg="1"/>
      <p:bldP spid="21" grpId="0" animBg="1"/>
      <p:bldP spid="22" grpId="0" animBg="1"/>
      <p:bldP spid="22" grpId="1" animBg="1"/>
      <p:bldP spid="23" grpId="0" animBg="1"/>
      <p:bldP spid="24" grpId="0" animBg="1"/>
      <p:bldP spid="28" grpId="0" animBg="1"/>
      <p:bldP spid="28" grpId="1" animBg="1"/>
      <p:bldP spid="29" grpId="0" animBg="1"/>
      <p:bldP spid="30" grpId="0" animBg="1"/>
      <p:bldP spid="31" grpId="0" animBg="1"/>
      <p:bldP spid="32" grpId="0" animBg="1"/>
      <p:bldP spid="33" grpId="0" animBg="1"/>
      <p:bldP spid="34" grpId="0" animBg="1"/>
      <p:bldP spid="34" grpId="1" animBg="1"/>
      <p:bldP spid="36" grpId="0" animBg="1"/>
      <p:bldP spid="37" grpId="0" animBg="1"/>
      <p:bldP spid="38" grpId="0" animBg="1"/>
      <p:bldP spid="38" grpId="1" animBg="1"/>
      <p:bldP spid="38" grpId="2" animBg="1"/>
      <p:bldP spid="40" grpId="0" animBg="1"/>
      <p:bldP spid="13" grpId="0" animBg="1">
        <p:tmplLst>
          <p:tmpl>
            <p:tnLst>
              <p:par>
                <p:cTn presetID="2" presetClass="entr" presetSubtype="1" fill="hold" nodeType="click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0-#ppt_h/2"/>
                          </p:val>
                        </p:tav>
                        <p:tav tm="100000">
                          <p:val>
                            <p:strVal val="#ppt_y"/>
                          </p:val>
                        </p:tav>
                      </p:tavLst>
                    </p:anim>
                  </p:childTnLst>
                </p:cTn>
              </p:par>
            </p:tnLst>
          </p:tmpl>
        </p:tmplLst>
      </p:bldP>
      <p:bldP spid="14" grpId="0" animBg="1">
        <p:tmplLst>
          <p:tmpl>
            <p:tnLst>
              <p:par>
                <p:cTn presetID="2" presetClass="entr" presetSubtype="4" fill="hold" nodeType="click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6" grpId="0">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41"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0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51175" y="-473075"/>
            <a:ext cx="8162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30s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225807720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30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30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30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1" fill="hold" grpId="0" nodeType="clickEffect">
                                  <p:stCondLst>
                                    <p:cond delay="0"/>
                                  </p:stCondLst>
                                  <p:childTnLst>
                                    <p:set>
                                      <p:cBhvr>
                                        <p:cTn id="127" dur="1" fill="hold">
                                          <p:stCondLst>
                                            <p:cond delay="0"/>
                                          </p:stCondLst>
                                        </p:cTn>
                                        <p:tgtEl>
                                          <p:spTgt spid="110"/>
                                        </p:tgtEl>
                                        <p:attrNameLst>
                                          <p:attrName>style.visibility</p:attrName>
                                        </p:attrNameLst>
                                      </p:cBhvr>
                                      <p:to>
                                        <p:strVal val="visible"/>
                                      </p:to>
                                    </p:set>
                                    <p:anim calcmode="lin" valueType="num">
                                      <p:cBhvr additive="base">
                                        <p:cTn id="128" dur="500" fill="hold"/>
                                        <p:tgtEl>
                                          <p:spTgt spid="110"/>
                                        </p:tgtEl>
                                        <p:attrNameLst>
                                          <p:attrName>ppt_x</p:attrName>
                                        </p:attrNameLst>
                                      </p:cBhvr>
                                      <p:tavLst>
                                        <p:tav tm="0">
                                          <p:val>
                                            <p:strVal val="#ppt_x"/>
                                          </p:val>
                                        </p:tav>
                                        <p:tav tm="100000">
                                          <p:val>
                                            <p:strVal val="#ppt_x"/>
                                          </p:val>
                                        </p:tav>
                                      </p:tavLst>
                                    </p:anim>
                                    <p:anim calcmode="lin" valueType="num">
                                      <p:cBhvr additive="base">
                                        <p:cTn id="129"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fill="hold" grpId="0" nodeType="clickEffect">
                                  <p:stCondLst>
                                    <p:cond delay="0"/>
                                  </p:stCondLst>
                                  <p:childTnLst>
                                    <p:set>
                                      <p:cBhvr>
                                        <p:cTn id="133" dur="1" fill="hold">
                                          <p:stCondLst>
                                            <p:cond delay="0"/>
                                          </p:stCondLst>
                                        </p:cTn>
                                        <p:tgtEl>
                                          <p:spTgt spid="111"/>
                                        </p:tgtEl>
                                        <p:attrNameLst>
                                          <p:attrName>style.visibility</p:attrName>
                                        </p:attrNameLst>
                                      </p:cBhvr>
                                      <p:to>
                                        <p:strVal val="visible"/>
                                      </p:to>
                                    </p:set>
                                    <p:anim calcmode="lin" valueType="num">
                                      <p:cBhvr additive="base">
                                        <p:cTn id="134" dur="500" fill="hold"/>
                                        <p:tgtEl>
                                          <p:spTgt spid="111"/>
                                        </p:tgtEl>
                                        <p:attrNameLst>
                                          <p:attrName>ppt_x</p:attrName>
                                        </p:attrNameLst>
                                      </p:cBhvr>
                                      <p:tavLst>
                                        <p:tav tm="0">
                                          <p:val>
                                            <p:strVal val="#ppt_x"/>
                                          </p:val>
                                        </p:tav>
                                        <p:tav tm="100000">
                                          <p:val>
                                            <p:strVal val="#ppt_x"/>
                                          </p:val>
                                        </p:tav>
                                      </p:tavLst>
                                    </p:anim>
                                    <p:anim calcmode="lin" valueType="num">
                                      <p:cBhvr additive="base">
                                        <p:cTn id="135"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2" presetClass="entr" presetSubtype="4" decel="50000" fill="hold" grpId="0" nodeType="clickEffect">
                                  <p:stCondLst>
                                    <p:cond delay="0"/>
                                  </p:stCondLst>
                                  <p:childTnLst>
                                    <p:set>
                                      <p:cBhvr>
                                        <p:cTn id="139" dur="1" fill="hold">
                                          <p:stCondLst>
                                            <p:cond delay="0"/>
                                          </p:stCondLst>
                                        </p:cTn>
                                        <p:tgtEl>
                                          <p:spTgt spid="113"/>
                                        </p:tgtEl>
                                        <p:attrNameLst>
                                          <p:attrName>style.visibility</p:attrName>
                                        </p:attrNameLst>
                                      </p:cBhvr>
                                      <p:to>
                                        <p:strVal val="visible"/>
                                      </p:to>
                                    </p:set>
                                    <p:anim calcmode="lin" valueType="num">
                                      <p:cBhvr additive="base">
                                        <p:cTn id="140" dur="500" fill="hold"/>
                                        <p:tgtEl>
                                          <p:spTgt spid="113"/>
                                        </p:tgtEl>
                                        <p:attrNameLst>
                                          <p:attrName>ppt_x</p:attrName>
                                        </p:attrNameLst>
                                      </p:cBhvr>
                                      <p:tavLst>
                                        <p:tav tm="0">
                                          <p:val>
                                            <p:strVal val="#ppt_x"/>
                                          </p:val>
                                        </p:tav>
                                        <p:tav tm="100000">
                                          <p:val>
                                            <p:strVal val="#ppt_x"/>
                                          </p:val>
                                        </p:tav>
                                      </p:tavLst>
                                    </p:anim>
                                    <p:anim calcmode="lin" valueType="num">
                                      <p:cBhvr additive="base">
                                        <p:cTn id="141"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8"/>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2"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click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2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57587" y="-473075"/>
            <a:ext cx="80342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32s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160642070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32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32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32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1" fill="hold" grpId="0" nodeType="clickEffect">
                                  <p:stCondLst>
                                    <p:cond delay="0"/>
                                  </p:stCondLst>
                                  <p:childTnLst>
                                    <p:set>
                                      <p:cBhvr>
                                        <p:cTn id="127" dur="1" fill="hold">
                                          <p:stCondLst>
                                            <p:cond delay="0"/>
                                          </p:stCondLst>
                                        </p:cTn>
                                        <p:tgtEl>
                                          <p:spTgt spid="110"/>
                                        </p:tgtEl>
                                        <p:attrNameLst>
                                          <p:attrName>style.visibility</p:attrName>
                                        </p:attrNameLst>
                                      </p:cBhvr>
                                      <p:to>
                                        <p:strVal val="visible"/>
                                      </p:to>
                                    </p:set>
                                    <p:anim calcmode="lin" valueType="num">
                                      <p:cBhvr additive="base">
                                        <p:cTn id="128" dur="500" fill="hold"/>
                                        <p:tgtEl>
                                          <p:spTgt spid="110"/>
                                        </p:tgtEl>
                                        <p:attrNameLst>
                                          <p:attrName>ppt_x</p:attrName>
                                        </p:attrNameLst>
                                      </p:cBhvr>
                                      <p:tavLst>
                                        <p:tav tm="0">
                                          <p:val>
                                            <p:strVal val="#ppt_x"/>
                                          </p:val>
                                        </p:tav>
                                        <p:tav tm="100000">
                                          <p:val>
                                            <p:strVal val="#ppt_x"/>
                                          </p:val>
                                        </p:tav>
                                      </p:tavLst>
                                    </p:anim>
                                    <p:anim calcmode="lin" valueType="num">
                                      <p:cBhvr additive="base">
                                        <p:cTn id="129"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fill="hold" grpId="0" nodeType="clickEffect">
                                  <p:stCondLst>
                                    <p:cond delay="0"/>
                                  </p:stCondLst>
                                  <p:childTnLst>
                                    <p:set>
                                      <p:cBhvr>
                                        <p:cTn id="133" dur="1" fill="hold">
                                          <p:stCondLst>
                                            <p:cond delay="0"/>
                                          </p:stCondLst>
                                        </p:cTn>
                                        <p:tgtEl>
                                          <p:spTgt spid="111"/>
                                        </p:tgtEl>
                                        <p:attrNameLst>
                                          <p:attrName>style.visibility</p:attrName>
                                        </p:attrNameLst>
                                      </p:cBhvr>
                                      <p:to>
                                        <p:strVal val="visible"/>
                                      </p:to>
                                    </p:set>
                                    <p:anim calcmode="lin" valueType="num">
                                      <p:cBhvr additive="base">
                                        <p:cTn id="134" dur="500" fill="hold"/>
                                        <p:tgtEl>
                                          <p:spTgt spid="111"/>
                                        </p:tgtEl>
                                        <p:attrNameLst>
                                          <p:attrName>ppt_x</p:attrName>
                                        </p:attrNameLst>
                                      </p:cBhvr>
                                      <p:tavLst>
                                        <p:tav tm="0">
                                          <p:val>
                                            <p:strVal val="#ppt_x"/>
                                          </p:val>
                                        </p:tav>
                                        <p:tav tm="100000">
                                          <p:val>
                                            <p:strVal val="#ppt_x"/>
                                          </p:val>
                                        </p:tav>
                                      </p:tavLst>
                                    </p:anim>
                                    <p:anim calcmode="lin" valueType="num">
                                      <p:cBhvr additive="base">
                                        <p:cTn id="135"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2" presetClass="entr" presetSubtype="4" decel="50000" fill="hold" grpId="0" nodeType="clickEffect">
                                  <p:stCondLst>
                                    <p:cond delay="0"/>
                                  </p:stCondLst>
                                  <p:childTnLst>
                                    <p:set>
                                      <p:cBhvr>
                                        <p:cTn id="139" dur="1" fill="hold">
                                          <p:stCondLst>
                                            <p:cond delay="0"/>
                                          </p:stCondLst>
                                        </p:cTn>
                                        <p:tgtEl>
                                          <p:spTgt spid="113"/>
                                        </p:tgtEl>
                                        <p:attrNameLst>
                                          <p:attrName>style.visibility</p:attrName>
                                        </p:attrNameLst>
                                      </p:cBhvr>
                                      <p:to>
                                        <p:strVal val="visible"/>
                                      </p:to>
                                    </p:set>
                                    <p:anim calcmode="lin" valueType="num">
                                      <p:cBhvr additive="base">
                                        <p:cTn id="140" dur="500" fill="hold"/>
                                        <p:tgtEl>
                                          <p:spTgt spid="113"/>
                                        </p:tgtEl>
                                        <p:attrNameLst>
                                          <p:attrName>ppt_x</p:attrName>
                                        </p:attrNameLst>
                                      </p:cBhvr>
                                      <p:tavLst>
                                        <p:tav tm="0">
                                          <p:val>
                                            <p:strVal val="#ppt_x"/>
                                          </p:val>
                                        </p:tav>
                                        <p:tav tm="100000">
                                          <p:val>
                                            <p:strVal val="#ppt_x"/>
                                          </p:val>
                                        </p:tav>
                                      </p:tavLst>
                                    </p:anim>
                                    <p:anim calcmode="lin" valueType="num">
                                      <p:cBhvr additive="base">
                                        <p:cTn id="141"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8"/>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2"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click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4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58389" y="-473075"/>
            <a:ext cx="80182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34s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19393153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34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34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34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1" fill="hold" grpId="0" nodeType="clickEffect">
                                  <p:stCondLst>
                                    <p:cond delay="0"/>
                                  </p:stCondLst>
                                  <p:childTnLst>
                                    <p:set>
                                      <p:cBhvr>
                                        <p:cTn id="127" dur="1" fill="hold">
                                          <p:stCondLst>
                                            <p:cond delay="0"/>
                                          </p:stCondLst>
                                        </p:cTn>
                                        <p:tgtEl>
                                          <p:spTgt spid="110"/>
                                        </p:tgtEl>
                                        <p:attrNameLst>
                                          <p:attrName>style.visibility</p:attrName>
                                        </p:attrNameLst>
                                      </p:cBhvr>
                                      <p:to>
                                        <p:strVal val="visible"/>
                                      </p:to>
                                    </p:set>
                                    <p:anim calcmode="lin" valueType="num">
                                      <p:cBhvr additive="base">
                                        <p:cTn id="128" dur="500" fill="hold"/>
                                        <p:tgtEl>
                                          <p:spTgt spid="110"/>
                                        </p:tgtEl>
                                        <p:attrNameLst>
                                          <p:attrName>ppt_x</p:attrName>
                                        </p:attrNameLst>
                                      </p:cBhvr>
                                      <p:tavLst>
                                        <p:tav tm="0">
                                          <p:val>
                                            <p:strVal val="#ppt_x"/>
                                          </p:val>
                                        </p:tav>
                                        <p:tav tm="100000">
                                          <p:val>
                                            <p:strVal val="#ppt_x"/>
                                          </p:val>
                                        </p:tav>
                                      </p:tavLst>
                                    </p:anim>
                                    <p:anim calcmode="lin" valueType="num">
                                      <p:cBhvr additive="base">
                                        <p:cTn id="129"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fill="hold" grpId="0" nodeType="clickEffect">
                                  <p:stCondLst>
                                    <p:cond delay="0"/>
                                  </p:stCondLst>
                                  <p:childTnLst>
                                    <p:set>
                                      <p:cBhvr>
                                        <p:cTn id="133" dur="1" fill="hold">
                                          <p:stCondLst>
                                            <p:cond delay="0"/>
                                          </p:stCondLst>
                                        </p:cTn>
                                        <p:tgtEl>
                                          <p:spTgt spid="111"/>
                                        </p:tgtEl>
                                        <p:attrNameLst>
                                          <p:attrName>style.visibility</p:attrName>
                                        </p:attrNameLst>
                                      </p:cBhvr>
                                      <p:to>
                                        <p:strVal val="visible"/>
                                      </p:to>
                                    </p:set>
                                    <p:anim calcmode="lin" valueType="num">
                                      <p:cBhvr additive="base">
                                        <p:cTn id="134" dur="500" fill="hold"/>
                                        <p:tgtEl>
                                          <p:spTgt spid="111"/>
                                        </p:tgtEl>
                                        <p:attrNameLst>
                                          <p:attrName>ppt_x</p:attrName>
                                        </p:attrNameLst>
                                      </p:cBhvr>
                                      <p:tavLst>
                                        <p:tav tm="0">
                                          <p:val>
                                            <p:strVal val="#ppt_x"/>
                                          </p:val>
                                        </p:tav>
                                        <p:tav tm="100000">
                                          <p:val>
                                            <p:strVal val="#ppt_x"/>
                                          </p:val>
                                        </p:tav>
                                      </p:tavLst>
                                    </p:anim>
                                    <p:anim calcmode="lin" valueType="num">
                                      <p:cBhvr additive="base">
                                        <p:cTn id="135"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2" presetClass="entr" presetSubtype="4" decel="50000" fill="hold" grpId="0" nodeType="clickEffect">
                                  <p:stCondLst>
                                    <p:cond delay="0"/>
                                  </p:stCondLst>
                                  <p:childTnLst>
                                    <p:set>
                                      <p:cBhvr>
                                        <p:cTn id="139" dur="1" fill="hold">
                                          <p:stCondLst>
                                            <p:cond delay="0"/>
                                          </p:stCondLst>
                                        </p:cTn>
                                        <p:tgtEl>
                                          <p:spTgt spid="113"/>
                                        </p:tgtEl>
                                        <p:attrNameLst>
                                          <p:attrName>style.visibility</p:attrName>
                                        </p:attrNameLst>
                                      </p:cBhvr>
                                      <p:to>
                                        <p:strVal val="visible"/>
                                      </p:to>
                                    </p:set>
                                    <p:anim calcmode="lin" valueType="num">
                                      <p:cBhvr additive="base">
                                        <p:cTn id="140" dur="500" fill="hold"/>
                                        <p:tgtEl>
                                          <p:spTgt spid="113"/>
                                        </p:tgtEl>
                                        <p:attrNameLst>
                                          <p:attrName>ppt_x</p:attrName>
                                        </p:attrNameLst>
                                      </p:cBhvr>
                                      <p:tavLst>
                                        <p:tav tm="0">
                                          <p:val>
                                            <p:strVal val="#ppt_x"/>
                                          </p:val>
                                        </p:tav>
                                        <p:tav tm="100000">
                                          <p:val>
                                            <p:strVal val="#ppt_x"/>
                                          </p:val>
                                        </p:tav>
                                      </p:tavLst>
                                    </p:anim>
                                    <p:anim calcmode="lin" valueType="num">
                                      <p:cBhvr additive="base">
                                        <p:cTn id="141"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8"/>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2"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click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 Seconds">
    <p:spTree>
      <p:nvGrpSpPr>
        <p:cNvPr id="1" name=""/>
        <p:cNvGrpSpPr/>
        <p:nvPr/>
      </p:nvGrpSpPr>
      <p:grpSpPr>
        <a:xfrm>
          <a:off x="0" y="0"/>
          <a:ext cx="0" cy="0"/>
          <a:chOff x="0" y="0"/>
          <a:chExt cx="0" cy="0"/>
        </a:xfrm>
      </p:grpSpPr>
      <p:sp>
        <p:nvSpPr>
          <p:cNvPr id="5"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6"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1"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2"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1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17"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18"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19"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20"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21"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22"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23"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24"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25" name="Group 20"/>
          <p:cNvGrpSpPr>
            <a:grpSpLocks/>
          </p:cNvGrpSpPr>
          <p:nvPr userDrawn="1"/>
        </p:nvGrpSpPr>
        <p:grpSpPr bwMode="auto">
          <a:xfrm>
            <a:off x="5011738" y="4930775"/>
            <a:ext cx="88900" cy="376238"/>
            <a:chOff x="1156" y="1933"/>
            <a:chExt cx="0" cy="1271"/>
          </a:xfrm>
        </p:grpSpPr>
        <p:sp>
          <p:nvSpPr>
            <p:cNvPr id="26"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27"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28"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29"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30"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31"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32"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33"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34"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35"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6"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37"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38"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39" name="Text Box 34"/>
          <p:cNvSpPr txBox="1">
            <a:spLocks noChangeArrowheads="1"/>
          </p:cNvSpPr>
          <p:nvPr userDrawn="1"/>
        </p:nvSpPr>
        <p:spPr bwMode="auto">
          <a:xfrm>
            <a:off x="4260850" y="-473075"/>
            <a:ext cx="596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8s</a:t>
            </a:r>
          </a:p>
        </p:txBody>
      </p:sp>
      <p:sp>
        <p:nvSpPr>
          <p:cNvPr id="40"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3"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4"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6"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41"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2" name="audio1.wm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40770564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2"/>
                                        </p:tgtEl>
                                      </p:cBhvr>
                                    </p:cmd>
                                  </p:childTnLst>
                                </p:cTn>
                              </p:par>
                              <p:par>
                                <p:cTn id="7" presetID="8" presetClass="emph" presetSubtype="0" repeatCount="indefinite" fill="hold" nodeType="withEffect">
                                  <p:stCondLst>
                                    <p:cond delay="0"/>
                                  </p:stCondLst>
                                  <p:childTnLst>
                                    <p:animRot by="21600000">
                                      <p:cBhvr>
                                        <p:cTn id="8" dur="2000" fill="hold"/>
                                        <p:tgtEl>
                                          <p:spTgt spid="25"/>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22"/>
                                        </p:tgtEl>
                                        <p:attrNameLst>
                                          <p:attrName>style.color</p:attrName>
                                        </p:attrNameLst>
                                      </p:cBhvr>
                                      <p:by>
                                        <p:hsl h="-7200000" s="0" l="0"/>
                                      </p:by>
                                    </p:animClr>
                                    <p:animClr clrSpc="hsl" dir="cw">
                                      <p:cBhvr>
                                        <p:cTn id="11" dur="2000" fill="hold"/>
                                        <p:tgtEl>
                                          <p:spTgt spid="22"/>
                                        </p:tgtEl>
                                        <p:attrNameLst>
                                          <p:attrName>fillcolor</p:attrName>
                                        </p:attrNameLst>
                                      </p:cBhvr>
                                      <p:by>
                                        <p:hsl h="-7200000" s="0" l="0"/>
                                      </p:by>
                                    </p:animClr>
                                    <p:animClr clrSpc="hsl" dir="cw">
                                      <p:cBhvr>
                                        <p:cTn id="12" dur="2000" fill="hold"/>
                                        <p:tgtEl>
                                          <p:spTgt spid="22"/>
                                        </p:tgtEl>
                                        <p:attrNameLst>
                                          <p:attrName>stroke.color</p:attrName>
                                        </p:attrNameLst>
                                      </p:cBhvr>
                                      <p:by>
                                        <p:hsl h="-7200000" s="0" l="0"/>
                                      </p:by>
                                    </p:animClr>
                                    <p:set>
                                      <p:cBhvr>
                                        <p:cTn id="13" dur="2000" fill="hold"/>
                                        <p:tgtEl>
                                          <p:spTgt spid="22"/>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28"/>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34"/>
                                        </p:tgtEl>
                                        <p:attrNameLst>
                                          <p:attrName>style.color</p:attrName>
                                        </p:attrNameLst>
                                      </p:cBhvr>
                                      <p:by>
                                        <p:hsl h="-7200000" s="0" l="0"/>
                                      </p:by>
                                    </p:animClr>
                                    <p:animClr clrSpc="hsl" dir="cw">
                                      <p:cBhvr>
                                        <p:cTn id="18" dur="5000" fill="hold"/>
                                        <p:tgtEl>
                                          <p:spTgt spid="34"/>
                                        </p:tgtEl>
                                        <p:attrNameLst>
                                          <p:attrName>fillcolor</p:attrName>
                                        </p:attrNameLst>
                                      </p:cBhvr>
                                      <p:by>
                                        <p:hsl h="-7200000" s="0" l="0"/>
                                      </p:by>
                                    </p:animClr>
                                    <p:animClr clrSpc="hsl" dir="cw">
                                      <p:cBhvr>
                                        <p:cTn id="19" dur="5000" fill="hold"/>
                                        <p:tgtEl>
                                          <p:spTgt spid="34"/>
                                        </p:tgtEl>
                                        <p:attrNameLst>
                                          <p:attrName>stroke.color</p:attrName>
                                        </p:attrNameLst>
                                      </p:cBhvr>
                                      <p:by>
                                        <p:hsl h="-7200000" s="0" l="0"/>
                                      </p:by>
                                    </p:animClr>
                                    <p:set>
                                      <p:cBhvr>
                                        <p:cTn id="20" dur="5000" fill="hold"/>
                                        <p:tgtEl>
                                          <p:spTgt spid="34"/>
                                        </p:tgtEl>
                                        <p:attrNameLst>
                                          <p:attrName>fill.type</p:attrName>
                                        </p:attrNameLst>
                                      </p:cBhvr>
                                      <p:to>
                                        <p:strVal val="solid"/>
                                      </p:to>
                                    </p:set>
                                  </p:childTnLst>
                                </p:cTn>
                              </p:par>
                              <p:par>
                                <p:cTn id="21" presetID="6" presetClass="entr" presetSubtype="32" fill="hold" grpId="0" nodeType="withEffect">
                                  <p:stCondLst>
                                    <p:cond delay="8000"/>
                                  </p:stCondLst>
                                  <p:childTnLst>
                                    <p:set>
                                      <p:cBhvr>
                                        <p:cTn id="22" dur="1" fill="hold">
                                          <p:stCondLst>
                                            <p:cond delay="0"/>
                                          </p:stCondLst>
                                        </p:cTn>
                                        <p:tgtEl>
                                          <p:spTgt spid="38"/>
                                        </p:tgtEl>
                                        <p:attrNameLst>
                                          <p:attrName>style.visibility</p:attrName>
                                        </p:attrNameLst>
                                      </p:cBhvr>
                                      <p:to>
                                        <p:strVal val="visible"/>
                                      </p:to>
                                    </p:set>
                                    <p:animEffect transition="in" filter="circle(out)">
                                      <p:cBhvr>
                                        <p:cTn id="23" dur="500"/>
                                        <p:tgtEl>
                                          <p:spTgt spid="38"/>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8000"/>
                                  </p:stCondLst>
                                  <p:childTnLst>
                                    <p:animScale>
                                      <p:cBhvr>
                                        <p:cTn id="25" dur="1000" fill="hold"/>
                                        <p:tgtEl>
                                          <p:spTgt spid="38"/>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8000"/>
                                  </p:stCondLst>
                                  <p:childTnLst>
                                    <p:cmd type="call" cmd="stop">
                                      <p:cBhvr>
                                        <p:cTn id="27" dur="1" fill="hold"/>
                                        <p:tgtEl>
                                          <p:spTgt spid="2"/>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38"/>
                                        </p:tgtEl>
                                      </p:cBhvr>
                                    </p:animEffect>
                                    <p:set>
                                      <p:cBhvr>
                                        <p:cTn id="32" dur="1" fill="hold">
                                          <p:stCondLst>
                                            <p:cond delay="499"/>
                                          </p:stCondLst>
                                        </p:cTn>
                                        <p:tgtEl>
                                          <p:spTgt spid="38"/>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25"/>
                                        </p:tgtEl>
                                      </p:cBhvr>
                                    </p:animEffect>
                                    <p:set>
                                      <p:cBhvr>
                                        <p:cTn id="35" dur="1" fill="hold">
                                          <p:stCondLst>
                                            <p:cond delay="9"/>
                                          </p:stCondLst>
                                        </p:cTn>
                                        <p:tgtEl>
                                          <p:spTgt spid="25"/>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22"/>
                                        </p:tgtEl>
                                      </p:cBhvr>
                                    </p:animEffect>
                                    <p:set>
                                      <p:cBhvr>
                                        <p:cTn id="38" dur="1" fill="hold">
                                          <p:stCondLst>
                                            <p:cond delay="9"/>
                                          </p:stCondLst>
                                        </p:cTn>
                                        <p:tgtEl>
                                          <p:spTgt spid="22"/>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28"/>
                                        </p:tgtEl>
                                      </p:cBhvr>
                                    </p:animEffect>
                                    <p:set>
                                      <p:cBhvr>
                                        <p:cTn id="41" dur="1" fill="hold">
                                          <p:stCondLst>
                                            <p:cond delay="9"/>
                                          </p:stCondLst>
                                        </p:cTn>
                                        <p:tgtEl>
                                          <p:spTgt spid="28"/>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34"/>
                                        </p:tgtEl>
                                      </p:cBhvr>
                                    </p:animEffect>
                                    <p:set>
                                      <p:cBhvr>
                                        <p:cTn id="44" dur="1" fill="hold">
                                          <p:stCondLst>
                                            <p:cond delay="9"/>
                                          </p:stCondLst>
                                        </p:cTn>
                                        <p:tgtEl>
                                          <p:spTgt spid="34"/>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5"/>
                                        </p:tgtEl>
                                      </p:cBhvr>
                                    </p:animEffect>
                                    <p:set>
                                      <p:cBhvr>
                                        <p:cTn id="47" dur="1" fill="hold">
                                          <p:stCondLst>
                                            <p:cond delay="9"/>
                                          </p:stCondLst>
                                        </p:cTn>
                                        <p:tgtEl>
                                          <p:spTgt spid="5"/>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6"/>
                                        </p:tgtEl>
                                      </p:cBhvr>
                                    </p:animEffect>
                                    <p:set>
                                      <p:cBhvr>
                                        <p:cTn id="50" dur="1" fill="hold">
                                          <p:stCondLst>
                                            <p:cond delay="9"/>
                                          </p:stCondLst>
                                        </p:cTn>
                                        <p:tgtEl>
                                          <p:spTgt spid="6"/>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
                                        </p:tgtEl>
                                      </p:cBhvr>
                                    </p:animEffect>
                                    <p:set>
                                      <p:cBhvr>
                                        <p:cTn id="53" dur="1" fill="hold">
                                          <p:stCondLst>
                                            <p:cond delay="9"/>
                                          </p:stCondLst>
                                        </p:cTn>
                                        <p:tgtEl>
                                          <p:spTgt spid="7"/>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
                                        </p:tgtEl>
                                      </p:cBhvr>
                                    </p:animEffect>
                                    <p:set>
                                      <p:cBhvr>
                                        <p:cTn id="56" dur="1" fill="hold">
                                          <p:stCondLst>
                                            <p:cond delay="9"/>
                                          </p:stCondLst>
                                        </p:cTn>
                                        <p:tgtEl>
                                          <p:spTgt spid="8"/>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9"/>
                                        </p:tgtEl>
                                      </p:cBhvr>
                                    </p:animEffect>
                                    <p:set>
                                      <p:cBhvr>
                                        <p:cTn id="59" dur="1" fill="hold">
                                          <p:stCondLst>
                                            <p:cond delay="9"/>
                                          </p:stCondLst>
                                        </p:cTn>
                                        <p:tgtEl>
                                          <p:spTgt spid="9"/>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10"/>
                                        </p:tgtEl>
                                      </p:cBhvr>
                                    </p:animEffect>
                                    <p:set>
                                      <p:cBhvr>
                                        <p:cTn id="62" dur="1" fill="hold">
                                          <p:stCondLst>
                                            <p:cond delay="9"/>
                                          </p:stCondLst>
                                        </p:cTn>
                                        <p:tgtEl>
                                          <p:spTgt spid="10"/>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11"/>
                                        </p:tgtEl>
                                      </p:cBhvr>
                                    </p:animEffect>
                                    <p:set>
                                      <p:cBhvr>
                                        <p:cTn id="65" dur="1" fill="hold">
                                          <p:stCondLst>
                                            <p:cond delay="9"/>
                                          </p:stCondLst>
                                        </p:cTn>
                                        <p:tgtEl>
                                          <p:spTgt spid="11"/>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12"/>
                                        </p:tgtEl>
                                      </p:cBhvr>
                                    </p:animEffect>
                                    <p:set>
                                      <p:cBhvr>
                                        <p:cTn id="68" dur="1" fill="hold">
                                          <p:stCondLst>
                                            <p:cond delay="9"/>
                                          </p:stCondLst>
                                        </p:cTn>
                                        <p:tgtEl>
                                          <p:spTgt spid="12"/>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15"/>
                                        </p:tgtEl>
                                      </p:cBhvr>
                                    </p:animEffect>
                                    <p:set>
                                      <p:cBhvr>
                                        <p:cTn id="71" dur="1" fill="hold">
                                          <p:stCondLst>
                                            <p:cond delay="9"/>
                                          </p:stCondLst>
                                        </p:cTn>
                                        <p:tgtEl>
                                          <p:spTgt spid="1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17"/>
                                        </p:tgtEl>
                                      </p:cBhvr>
                                    </p:animEffect>
                                    <p:set>
                                      <p:cBhvr>
                                        <p:cTn id="74" dur="1" fill="hold">
                                          <p:stCondLst>
                                            <p:cond delay="9"/>
                                          </p:stCondLst>
                                        </p:cTn>
                                        <p:tgtEl>
                                          <p:spTgt spid="17"/>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18"/>
                                        </p:tgtEl>
                                      </p:cBhvr>
                                    </p:animEffect>
                                    <p:set>
                                      <p:cBhvr>
                                        <p:cTn id="77" dur="1" fill="hold">
                                          <p:stCondLst>
                                            <p:cond delay="9"/>
                                          </p:stCondLst>
                                        </p:cTn>
                                        <p:tgtEl>
                                          <p:spTgt spid="18"/>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19"/>
                                        </p:tgtEl>
                                      </p:cBhvr>
                                    </p:animEffect>
                                    <p:set>
                                      <p:cBhvr>
                                        <p:cTn id="80" dur="1" fill="hold">
                                          <p:stCondLst>
                                            <p:cond delay="9"/>
                                          </p:stCondLst>
                                        </p:cTn>
                                        <p:tgtEl>
                                          <p:spTgt spid="19"/>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20"/>
                                        </p:tgtEl>
                                      </p:cBhvr>
                                    </p:animEffect>
                                    <p:set>
                                      <p:cBhvr>
                                        <p:cTn id="83" dur="1" fill="hold">
                                          <p:stCondLst>
                                            <p:cond delay="9"/>
                                          </p:stCondLst>
                                        </p:cTn>
                                        <p:tgtEl>
                                          <p:spTgt spid="20"/>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21"/>
                                        </p:tgtEl>
                                      </p:cBhvr>
                                    </p:animEffect>
                                    <p:set>
                                      <p:cBhvr>
                                        <p:cTn id="86" dur="1" fill="hold">
                                          <p:stCondLst>
                                            <p:cond delay="9"/>
                                          </p:stCondLst>
                                        </p:cTn>
                                        <p:tgtEl>
                                          <p:spTgt spid="21"/>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23"/>
                                        </p:tgtEl>
                                      </p:cBhvr>
                                    </p:animEffect>
                                    <p:set>
                                      <p:cBhvr>
                                        <p:cTn id="89" dur="1" fill="hold">
                                          <p:stCondLst>
                                            <p:cond delay="9"/>
                                          </p:stCondLst>
                                        </p:cTn>
                                        <p:tgtEl>
                                          <p:spTgt spid="23"/>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24"/>
                                        </p:tgtEl>
                                      </p:cBhvr>
                                    </p:animEffect>
                                    <p:set>
                                      <p:cBhvr>
                                        <p:cTn id="92" dur="1" fill="hold">
                                          <p:stCondLst>
                                            <p:cond delay="9"/>
                                          </p:stCondLst>
                                        </p:cTn>
                                        <p:tgtEl>
                                          <p:spTgt spid="24"/>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29"/>
                                        </p:tgtEl>
                                      </p:cBhvr>
                                    </p:animEffect>
                                    <p:set>
                                      <p:cBhvr>
                                        <p:cTn id="95" dur="1" fill="hold">
                                          <p:stCondLst>
                                            <p:cond delay="9"/>
                                          </p:stCondLst>
                                        </p:cTn>
                                        <p:tgtEl>
                                          <p:spTgt spid="29"/>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30"/>
                                        </p:tgtEl>
                                      </p:cBhvr>
                                    </p:animEffect>
                                    <p:set>
                                      <p:cBhvr>
                                        <p:cTn id="98" dur="1" fill="hold">
                                          <p:stCondLst>
                                            <p:cond delay="9"/>
                                          </p:stCondLst>
                                        </p:cTn>
                                        <p:tgtEl>
                                          <p:spTgt spid="30"/>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31"/>
                                        </p:tgtEl>
                                      </p:cBhvr>
                                    </p:animEffect>
                                    <p:set>
                                      <p:cBhvr>
                                        <p:cTn id="101" dur="1" fill="hold">
                                          <p:stCondLst>
                                            <p:cond delay="9"/>
                                          </p:stCondLst>
                                        </p:cTn>
                                        <p:tgtEl>
                                          <p:spTgt spid="31"/>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32"/>
                                        </p:tgtEl>
                                      </p:cBhvr>
                                    </p:animEffect>
                                    <p:set>
                                      <p:cBhvr>
                                        <p:cTn id="104" dur="1" fill="hold">
                                          <p:stCondLst>
                                            <p:cond delay="9"/>
                                          </p:stCondLst>
                                        </p:cTn>
                                        <p:tgtEl>
                                          <p:spTgt spid="32"/>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33"/>
                                        </p:tgtEl>
                                      </p:cBhvr>
                                    </p:animEffect>
                                    <p:set>
                                      <p:cBhvr>
                                        <p:cTn id="107" dur="1" fill="hold">
                                          <p:stCondLst>
                                            <p:cond delay="9"/>
                                          </p:stCondLst>
                                        </p:cTn>
                                        <p:tgtEl>
                                          <p:spTgt spid="33"/>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35"/>
                                        </p:tgtEl>
                                      </p:cBhvr>
                                    </p:animEffect>
                                    <p:set>
                                      <p:cBhvr>
                                        <p:cTn id="110" dur="1" fill="hold">
                                          <p:stCondLst>
                                            <p:cond delay="9"/>
                                          </p:stCondLst>
                                        </p:cTn>
                                        <p:tgtEl>
                                          <p:spTgt spid="35"/>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36"/>
                                        </p:tgtEl>
                                      </p:cBhvr>
                                    </p:animEffect>
                                    <p:set>
                                      <p:cBhvr>
                                        <p:cTn id="113" dur="1" fill="hold">
                                          <p:stCondLst>
                                            <p:cond delay="9"/>
                                          </p:stCondLst>
                                        </p:cTn>
                                        <p:tgtEl>
                                          <p:spTgt spid="36"/>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37"/>
                                        </p:tgtEl>
                                      </p:cBhvr>
                                    </p:animEffect>
                                    <p:set>
                                      <p:cBhvr>
                                        <p:cTn id="116" dur="1" fill="hold">
                                          <p:stCondLst>
                                            <p:cond delay="9"/>
                                          </p:stCondLst>
                                        </p:cTn>
                                        <p:tgtEl>
                                          <p:spTgt spid="37"/>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40"/>
                                        </p:tgtEl>
                                        <p:attrNameLst>
                                          <p:attrName>style.visibility</p:attrName>
                                        </p:attrNameLst>
                                      </p:cBhvr>
                                      <p:to>
                                        <p:strVal val="visible"/>
                                      </p:to>
                                    </p:set>
                                    <p:animEffect transition="in" filter="fade">
                                      <p:cBhvr>
                                        <p:cTn id="120" dur="500"/>
                                        <p:tgtEl>
                                          <p:spTgt spid="40"/>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6"/>
                                        </p:tgtEl>
                                        <p:attrNameLst>
                                          <p:attrName>style.visibility</p:attrName>
                                        </p:attrNameLst>
                                      </p:cBhvr>
                                      <p:to>
                                        <p:strVal val="visible"/>
                                      </p:to>
                                    </p:set>
                                    <p:animEffect transition="in" filter="fade">
                                      <p:cBhvr>
                                        <p:cTn id="123" dur="500"/>
                                        <p:tgtEl>
                                          <p:spTgt spid="16"/>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3"/>
                                        </p:tgtEl>
                                        <p:attrNameLst>
                                          <p:attrName>style.visibility</p:attrName>
                                        </p:attrNameLst>
                                      </p:cBhvr>
                                      <p:to>
                                        <p:strVal val="visible"/>
                                      </p:to>
                                    </p:set>
                                    <p:anim calcmode="lin" valueType="num">
                                      <p:cBhvr additive="base">
                                        <p:cTn id="126" dur="500" fill="hold"/>
                                        <p:tgtEl>
                                          <p:spTgt spid="13"/>
                                        </p:tgtEl>
                                        <p:attrNameLst>
                                          <p:attrName>ppt_x</p:attrName>
                                        </p:attrNameLst>
                                      </p:cBhvr>
                                      <p:tavLst>
                                        <p:tav tm="0">
                                          <p:val>
                                            <p:strVal val="#ppt_x"/>
                                          </p:val>
                                        </p:tav>
                                        <p:tav tm="100000">
                                          <p:val>
                                            <p:strVal val="#ppt_x"/>
                                          </p:val>
                                        </p:tav>
                                      </p:tavLst>
                                    </p:anim>
                                    <p:anim calcmode="lin" valueType="num">
                                      <p:cBhvr additive="base">
                                        <p:cTn id="127"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128" fill="hold">
                      <p:stCondLst>
                        <p:cond delay="indefinite"/>
                      </p:stCondLst>
                      <p:childTnLst>
                        <p:par>
                          <p:cTn id="129" fill="hold">
                            <p:stCondLst>
                              <p:cond delay="0"/>
                            </p:stCondLst>
                            <p:childTnLst>
                              <p:par>
                                <p:cTn id="130" presetID="2" presetClass="entr" presetSubtype="4" fill="hold" grpId="0" nodeType="clickEffect">
                                  <p:stCondLst>
                                    <p:cond delay="0"/>
                                  </p:stCondLst>
                                  <p:childTnLst>
                                    <p:set>
                                      <p:cBhvr>
                                        <p:cTn id="131" dur="1" fill="hold">
                                          <p:stCondLst>
                                            <p:cond delay="0"/>
                                          </p:stCondLst>
                                        </p:cTn>
                                        <p:tgtEl>
                                          <p:spTgt spid="14"/>
                                        </p:tgtEl>
                                        <p:attrNameLst>
                                          <p:attrName>style.visibility</p:attrName>
                                        </p:attrNameLst>
                                      </p:cBhvr>
                                      <p:to>
                                        <p:strVal val="visible"/>
                                      </p:to>
                                    </p:set>
                                    <p:anim calcmode="lin" valueType="num">
                                      <p:cBhvr additive="base">
                                        <p:cTn id="132" dur="500" fill="hold"/>
                                        <p:tgtEl>
                                          <p:spTgt spid="14"/>
                                        </p:tgtEl>
                                        <p:attrNameLst>
                                          <p:attrName>ppt_x</p:attrName>
                                        </p:attrNameLst>
                                      </p:cBhvr>
                                      <p:tavLst>
                                        <p:tav tm="0">
                                          <p:val>
                                            <p:strVal val="#ppt_x"/>
                                          </p:val>
                                        </p:tav>
                                        <p:tav tm="100000">
                                          <p:val>
                                            <p:strVal val="#ppt_x"/>
                                          </p:val>
                                        </p:tav>
                                      </p:tavLst>
                                    </p:anim>
                                    <p:anim calcmode="lin" valueType="num">
                                      <p:cBhvr additive="base">
                                        <p:cTn id="13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2" presetClass="entr" presetSubtype="4" decel="50000" fill="hold" grpId="0" nodeType="clickEffect">
                                  <p:stCondLst>
                                    <p:cond delay="0"/>
                                  </p:stCondLst>
                                  <p:childTnLst>
                                    <p:set>
                                      <p:cBhvr>
                                        <p:cTn id="137" dur="1" fill="hold">
                                          <p:stCondLst>
                                            <p:cond delay="0"/>
                                          </p:stCondLst>
                                        </p:cTn>
                                        <p:tgtEl>
                                          <p:spTgt spid="41"/>
                                        </p:tgtEl>
                                        <p:attrNameLst>
                                          <p:attrName>style.visibility</p:attrName>
                                        </p:attrNameLst>
                                      </p:cBhvr>
                                      <p:to>
                                        <p:strVal val="visible"/>
                                      </p:to>
                                    </p:set>
                                    <p:anim calcmode="lin" valueType="num">
                                      <p:cBhvr additive="base">
                                        <p:cTn id="138" dur="500" fill="hold"/>
                                        <p:tgtEl>
                                          <p:spTgt spid="41"/>
                                        </p:tgtEl>
                                        <p:attrNameLst>
                                          <p:attrName>ppt_x</p:attrName>
                                        </p:attrNameLst>
                                      </p:cBhvr>
                                      <p:tavLst>
                                        <p:tav tm="0">
                                          <p:val>
                                            <p:strVal val="#ppt_x"/>
                                          </p:val>
                                        </p:tav>
                                        <p:tav tm="100000">
                                          <p:val>
                                            <p:strVal val="#ppt_x"/>
                                          </p:val>
                                        </p:tav>
                                      </p:tavLst>
                                    </p:anim>
                                    <p:anim calcmode="lin" valueType="num">
                                      <p:cBhvr additive="base">
                                        <p:cTn id="139" dur="500" fill="hold"/>
                                        <p:tgtEl>
                                          <p:spTgt spid="41"/>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6"/>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0" fill="hold" display="0">
                  <p:stCondLst>
                    <p:cond delay="indefinite"/>
                  </p:stCondLst>
                  <p:endCondLst>
                    <p:cond evt="onStopAudio" delay="0">
                      <p:tgtEl>
                        <p:sldTgt/>
                      </p:tgtEl>
                    </p:cond>
                  </p:endCondLst>
                </p:cTn>
                <p:tgtEl>
                  <p:spTgt spid="2"/>
                </p:tgtEl>
              </p:cMediaNode>
            </p:audio>
          </p:childTnLst>
        </p:cTn>
      </p:par>
    </p:tnLst>
    <p:bldLst>
      <p:bldP spid="5" grpId="0" animBg="1"/>
      <p:bldP spid="6" grpId="0" animBg="1"/>
      <p:bldP spid="7" grpId="0" animBg="1"/>
      <p:bldP spid="8" grpId="0" animBg="1"/>
      <p:bldP spid="9" grpId="0" animBg="1"/>
      <p:bldP spid="10" grpId="0" animBg="1"/>
      <p:bldP spid="11" grpId="0" animBg="1"/>
      <p:bldP spid="12" grpId="0" animBg="1"/>
      <p:bldP spid="15" grpId="0" animBg="1"/>
      <p:bldP spid="17" grpId="0" animBg="1"/>
      <p:bldP spid="18" grpId="0" animBg="1"/>
      <p:bldP spid="19" grpId="0" animBg="1"/>
      <p:bldP spid="20" grpId="0" animBg="1"/>
      <p:bldP spid="21" grpId="0" animBg="1"/>
      <p:bldP spid="22" grpId="0" animBg="1"/>
      <p:bldP spid="22" grpId="1" animBg="1"/>
      <p:bldP spid="23" grpId="0" animBg="1"/>
      <p:bldP spid="24" grpId="0" animBg="1"/>
      <p:bldP spid="28" grpId="0" animBg="1"/>
      <p:bldP spid="28" grpId="1" animBg="1"/>
      <p:bldP spid="29" grpId="0" animBg="1"/>
      <p:bldP spid="30" grpId="0" animBg="1"/>
      <p:bldP spid="31" grpId="0" animBg="1"/>
      <p:bldP spid="32" grpId="0" animBg="1"/>
      <p:bldP spid="33" grpId="0" animBg="1"/>
      <p:bldP spid="34" grpId="0" animBg="1"/>
      <p:bldP spid="34" grpId="1" animBg="1"/>
      <p:bldP spid="36" grpId="0" animBg="1"/>
      <p:bldP spid="37" grpId="0" animBg="1"/>
      <p:bldP spid="38" grpId="0" animBg="1"/>
      <p:bldP spid="38" grpId="1" animBg="1"/>
      <p:bldP spid="38" grpId="2" animBg="1"/>
      <p:bldP spid="40" grpId="0" animBg="1"/>
      <p:bldP spid="13" grpId="0" animBg="1">
        <p:tmplLst>
          <p:tmpl>
            <p:tnLst>
              <p:par>
                <p:cTn presetID="2" presetClass="entr" presetSubtype="1"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0-#ppt_h/2"/>
                          </p:val>
                        </p:tav>
                        <p:tav tm="100000">
                          <p:val>
                            <p:strVal val="#ppt_y"/>
                          </p:val>
                        </p:tav>
                      </p:tavLst>
                    </p:anim>
                  </p:childTnLst>
                </p:cTn>
              </p:par>
            </p:tnLst>
          </p:tmpl>
        </p:tmplLst>
      </p:bldP>
      <p:bldP spid="14" grpId="0" animBg="1">
        <p:tmplLst>
          <p:tmpl>
            <p:tnLst>
              <p:par>
                <p:cTn presetID="2" presetClass="entr" presetSubtype="4" fill="hold" nodeType="click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6" grpId="0">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41"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81632" y="-473075"/>
            <a:ext cx="75533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10s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120644806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10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10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10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additive="base">
                                        <p:cTn id="126" dur="500" fill="hold"/>
                                        <p:tgtEl>
                                          <p:spTgt spid="110"/>
                                        </p:tgtEl>
                                        <p:attrNameLst>
                                          <p:attrName>ppt_x</p:attrName>
                                        </p:attrNameLst>
                                      </p:cBhvr>
                                      <p:tavLst>
                                        <p:tav tm="0">
                                          <p:val>
                                            <p:strVal val="#ppt_x"/>
                                          </p:val>
                                        </p:tav>
                                        <p:tav tm="100000">
                                          <p:val>
                                            <p:strVal val="#ppt_x"/>
                                          </p:val>
                                        </p:tav>
                                      </p:tavLst>
                                    </p:anim>
                                    <p:anim calcmode="lin" valueType="num">
                                      <p:cBhvr additive="base">
                                        <p:cTn id="127"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128" fill="hold">
                      <p:stCondLst>
                        <p:cond delay="indefinite"/>
                      </p:stCondLst>
                      <p:childTnLst>
                        <p:par>
                          <p:cTn id="129" fill="hold">
                            <p:stCondLst>
                              <p:cond delay="0"/>
                            </p:stCondLst>
                            <p:childTnLst>
                              <p:par>
                                <p:cTn id="130" presetID="2" presetClass="entr" presetSubtype="4" fill="hold" grpId="0" nodeType="clickEffect">
                                  <p:stCondLst>
                                    <p:cond delay="0"/>
                                  </p:stCondLst>
                                  <p:childTnLst>
                                    <p:set>
                                      <p:cBhvr>
                                        <p:cTn id="131" dur="1" fill="hold">
                                          <p:stCondLst>
                                            <p:cond delay="0"/>
                                          </p:stCondLst>
                                        </p:cTn>
                                        <p:tgtEl>
                                          <p:spTgt spid="111"/>
                                        </p:tgtEl>
                                        <p:attrNameLst>
                                          <p:attrName>style.visibility</p:attrName>
                                        </p:attrNameLst>
                                      </p:cBhvr>
                                      <p:to>
                                        <p:strVal val="visible"/>
                                      </p:to>
                                    </p:set>
                                    <p:anim calcmode="lin" valueType="num">
                                      <p:cBhvr additive="base">
                                        <p:cTn id="132" dur="500" fill="hold"/>
                                        <p:tgtEl>
                                          <p:spTgt spid="111"/>
                                        </p:tgtEl>
                                        <p:attrNameLst>
                                          <p:attrName>ppt_x</p:attrName>
                                        </p:attrNameLst>
                                      </p:cBhvr>
                                      <p:tavLst>
                                        <p:tav tm="0">
                                          <p:val>
                                            <p:strVal val="#ppt_x"/>
                                          </p:val>
                                        </p:tav>
                                        <p:tav tm="100000">
                                          <p:val>
                                            <p:strVal val="#ppt_x"/>
                                          </p:val>
                                        </p:tav>
                                      </p:tavLst>
                                    </p:anim>
                                    <p:anim calcmode="lin" valueType="num">
                                      <p:cBhvr additive="base">
                                        <p:cTn id="133"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2" presetClass="entr" presetSubtype="4" decel="50000" fill="hold" grpId="0" nodeType="clickEffect">
                                  <p:stCondLst>
                                    <p:cond delay="0"/>
                                  </p:stCondLst>
                                  <p:childTnLst>
                                    <p:set>
                                      <p:cBhvr>
                                        <p:cTn id="137" dur="1" fill="hold">
                                          <p:stCondLst>
                                            <p:cond delay="0"/>
                                          </p:stCondLst>
                                        </p:cTn>
                                        <p:tgtEl>
                                          <p:spTgt spid="113"/>
                                        </p:tgtEl>
                                        <p:attrNameLst>
                                          <p:attrName>style.visibility</p:attrName>
                                        </p:attrNameLst>
                                      </p:cBhvr>
                                      <p:to>
                                        <p:strVal val="visible"/>
                                      </p:to>
                                    </p:set>
                                    <p:anim calcmode="lin" valueType="num">
                                      <p:cBhvr additive="base">
                                        <p:cTn id="138" dur="500" fill="hold"/>
                                        <p:tgtEl>
                                          <p:spTgt spid="113"/>
                                        </p:tgtEl>
                                        <p:attrNameLst>
                                          <p:attrName>ppt_x</p:attrName>
                                        </p:attrNameLst>
                                      </p:cBhvr>
                                      <p:tavLst>
                                        <p:tav tm="0">
                                          <p:val>
                                            <p:strVal val="#ppt_x"/>
                                          </p:val>
                                        </p:tav>
                                        <p:tav tm="100000">
                                          <p:val>
                                            <p:strVal val="#ppt_x"/>
                                          </p:val>
                                        </p:tav>
                                      </p:tavLst>
                                    </p:anim>
                                    <p:anim calcmode="lin" valueType="num">
                                      <p:cBhvr additive="base">
                                        <p:cTn id="139"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6"/>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0"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with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88044" y="-473075"/>
            <a:ext cx="74251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12s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421934110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12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12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12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additive="base">
                                        <p:cTn id="126" dur="500" fill="hold"/>
                                        <p:tgtEl>
                                          <p:spTgt spid="110"/>
                                        </p:tgtEl>
                                        <p:attrNameLst>
                                          <p:attrName>ppt_x</p:attrName>
                                        </p:attrNameLst>
                                      </p:cBhvr>
                                      <p:tavLst>
                                        <p:tav tm="0">
                                          <p:val>
                                            <p:strVal val="#ppt_x"/>
                                          </p:val>
                                        </p:tav>
                                        <p:tav tm="100000">
                                          <p:val>
                                            <p:strVal val="#ppt_x"/>
                                          </p:val>
                                        </p:tav>
                                      </p:tavLst>
                                    </p:anim>
                                    <p:anim calcmode="lin" valueType="num">
                                      <p:cBhvr additive="base">
                                        <p:cTn id="127"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128" fill="hold">
                      <p:stCondLst>
                        <p:cond delay="indefinite"/>
                      </p:stCondLst>
                      <p:childTnLst>
                        <p:par>
                          <p:cTn id="129" fill="hold">
                            <p:stCondLst>
                              <p:cond delay="0"/>
                            </p:stCondLst>
                            <p:childTnLst>
                              <p:par>
                                <p:cTn id="130" presetID="2" presetClass="entr" presetSubtype="4" fill="hold" grpId="0" nodeType="clickEffect">
                                  <p:stCondLst>
                                    <p:cond delay="0"/>
                                  </p:stCondLst>
                                  <p:childTnLst>
                                    <p:set>
                                      <p:cBhvr>
                                        <p:cTn id="131" dur="1" fill="hold">
                                          <p:stCondLst>
                                            <p:cond delay="0"/>
                                          </p:stCondLst>
                                        </p:cTn>
                                        <p:tgtEl>
                                          <p:spTgt spid="111"/>
                                        </p:tgtEl>
                                        <p:attrNameLst>
                                          <p:attrName>style.visibility</p:attrName>
                                        </p:attrNameLst>
                                      </p:cBhvr>
                                      <p:to>
                                        <p:strVal val="visible"/>
                                      </p:to>
                                    </p:set>
                                    <p:anim calcmode="lin" valueType="num">
                                      <p:cBhvr additive="base">
                                        <p:cTn id="132" dur="500" fill="hold"/>
                                        <p:tgtEl>
                                          <p:spTgt spid="111"/>
                                        </p:tgtEl>
                                        <p:attrNameLst>
                                          <p:attrName>ppt_x</p:attrName>
                                        </p:attrNameLst>
                                      </p:cBhvr>
                                      <p:tavLst>
                                        <p:tav tm="0">
                                          <p:val>
                                            <p:strVal val="#ppt_x"/>
                                          </p:val>
                                        </p:tav>
                                        <p:tav tm="100000">
                                          <p:val>
                                            <p:strVal val="#ppt_x"/>
                                          </p:val>
                                        </p:tav>
                                      </p:tavLst>
                                    </p:anim>
                                    <p:anim calcmode="lin" valueType="num">
                                      <p:cBhvr additive="base">
                                        <p:cTn id="133"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2" presetClass="entr" presetSubtype="4" decel="50000" fill="hold" grpId="0" nodeType="clickEffect">
                                  <p:stCondLst>
                                    <p:cond delay="0"/>
                                  </p:stCondLst>
                                  <p:childTnLst>
                                    <p:set>
                                      <p:cBhvr>
                                        <p:cTn id="137" dur="1" fill="hold">
                                          <p:stCondLst>
                                            <p:cond delay="0"/>
                                          </p:stCondLst>
                                        </p:cTn>
                                        <p:tgtEl>
                                          <p:spTgt spid="113"/>
                                        </p:tgtEl>
                                        <p:attrNameLst>
                                          <p:attrName>style.visibility</p:attrName>
                                        </p:attrNameLst>
                                      </p:cBhvr>
                                      <p:to>
                                        <p:strVal val="visible"/>
                                      </p:to>
                                    </p:set>
                                    <p:anim calcmode="lin" valueType="num">
                                      <p:cBhvr additive="base">
                                        <p:cTn id="138" dur="500" fill="hold"/>
                                        <p:tgtEl>
                                          <p:spTgt spid="113"/>
                                        </p:tgtEl>
                                        <p:attrNameLst>
                                          <p:attrName>ppt_x</p:attrName>
                                        </p:attrNameLst>
                                      </p:cBhvr>
                                      <p:tavLst>
                                        <p:tav tm="0">
                                          <p:val>
                                            <p:strVal val="#ppt_x"/>
                                          </p:val>
                                        </p:tav>
                                        <p:tav tm="100000">
                                          <p:val>
                                            <p:strVal val="#ppt_x"/>
                                          </p:val>
                                        </p:tav>
                                      </p:tavLst>
                                    </p:anim>
                                    <p:anim calcmode="lin" valueType="num">
                                      <p:cBhvr additive="base">
                                        <p:cTn id="139"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6"/>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0"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with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81632" y="-473075"/>
            <a:ext cx="75533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15s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266587450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15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15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15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additive="base">
                                        <p:cTn id="126" dur="500" fill="hold"/>
                                        <p:tgtEl>
                                          <p:spTgt spid="110"/>
                                        </p:tgtEl>
                                        <p:attrNameLst>
                                          <p:attrName>ppt_x</p:attrName>
                                        </p:attrNameLst>
                                      </p:cBhvr>
                                      <p:tavLst>
                                        <p:tav tm="0">
                                          <p:val>
                                            <p:strVal val="#ppt_x"/>
                                          </p:val>
                                        </p:tav>
                                        <p:tav tm="100000">
                                          <p:val>
                                            <p:strVal val="#ppt_x"/>
                                          </p:val>
                                        </p:tav>
                                      </p:tavLst>
                                    </p:anim>
                                    <p:anim calcmode="lin" valueType="num">
                                      <p:cBhvr additive="base">
                                        <p:cTn id="127"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128" fill="hold">
                      <p:stCondLst>
                        <p:cond delay="indefinite"/>
                      </p:stCondLst>
                      <p:childTnLst>
                        <p:par>
                          <p:cTn id="129" fill="hold">
                            <p:stCondLst>
                              <p:cond delay="0"/>
                            </p:stCondLst>
                            <p:childTnLst>
                              <p:par>
                                <p:cTn id="130" presetID="2" presetClass="entr" presetSubtype="4" fill="hold" grpId="0" nodeType="clickEffect">
                                  <p:stCondLst>
                                    <p:cond delay="0"/>
                                  </p:stCondLst>
                                  <p:childTnLst>
                                    <p:set>
                                      <p:cBhvr>
                                        <p:cTn id="131" dur="1" fill="hold">
                                          <p:stCondLst>
                                            <p:cond delay="0"/>
                                          </p:stCondLst>
                                        </p:cTn>
                                        <p:tgtEl>
                                          <p:spTgt spid="111"/>
                                        </p:tgtEl>
                                        <p:attrNameLst>
                                          <p:attrName>style.visibility</p:attrName>
                                        </p:attrNameLst>
                                      </p:cBhvr>
                                      <p:to>
                                        <p:strVal val="visible"/>
                                      </p:to>
                                    </p:set>
                                    <p:anim calcmode="lin" valueType="num">
                                      <p:cBhvr additive="base">
                                        <p:cTn id="132" dur="500" fill="hold"/>
                                        <p:tgtEl>
                                          <p:spTgt spid="111"/>
                                        </p:tgtEl>
                                        <p:attrNameLst>
                                          <p:attrName>ppt_x</p:attrName>
                                        </p:attrNameLst>
                                      </p:cBhvr>
                                      <p:tavLst>
                                        <p:tav tm="0">
                                          <p:val>
                                            <p:strVal val="#ppt_x"/>
                                          </p:val>
                                        </p:tav>
                                        <p:tav tm="100000">
                                          <p:val>
                                            <p:strVal val="#ppt_x"/>
                                          </p:val>
                                        </p:tav>
                                      </p:tavLst>
                                    </p:anim>
                                    <p:anim calcmode="lin" valueType="num">
                                      <p:cBhvr additive="base">
                                        <p:cTn id="133"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2" presetClass="entr" presetSubtype="4" decel="50000" fill="hold" grpId="0" nodeType="clickEffect">
                                  <p:stCondLst>
                                    <p:cond delay="0"/>
                                  </p:stCondLst>
                                  <p:childTnLst>
                                    <p:set>
                                      <p:cBhvr>
                                        <p:cTn id="137" dur="1" fill="hold">
                                          <p:stCondLst>
                                            <p:cond delay="0"/>
                                          </p:stCondLst>
                                        </p:cTn>
                                        <p:tgtEl>
                                          <p:spTgt spid="113"/>
                                        </p:tgtEl>
                                        <p:attrNameLst>
                                          <p:attrName>style.visibility</p:attrName>
                                        </p:attrNameLst>
                                      </p:cBhvr>
                                      <p:to>
                                        <p:strVal val="visible"/>
                                      </p:to>
                                    </p:set>
                                    <p:anim calcmode="lin" valueType="num">
                                      <p:cBhvr additive="base">
                                        <p:cTn id="138" dur="500" fill="hold"/>
                                        <p:tgtEl>
                                          <p:spTgt spid="113"/>
                                        </p:tgtEl>
                                        <p:attrNameLst>
                                          <p:attrName>ppt_x</p:attrName>
                                        </p:attrNameLst>
                                      </p:cBhvr>
                                      <p:tavLst>
                                        <p:tav tm="0">
                                          <p:val>
                                            <p:strVal val="#ppt_x"/>
                                          </p:val>
                                        </p:tav>
                                        <p:tav tm="100000">
                                          <p:val>
                                            <p:strVal val="#ppt_x"/>
                                          </p:val>
                                        </p:tav>
                                      </p:tavLst>
                                    </p:anim>
                                    <p:anim calcmode="lin" valueType="num">
                                      <p:cBhvr additive="base">
                                        <p:cTn id="139"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6"/>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0"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with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8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81632" y="-473075"/>
            <a:ext cx="75533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18s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362946041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18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18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18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additive="base">
                                        <p:cTn id="126" dur="500" fill="hold"/>
                                        <p:tgtEl>
                                          <p:spTgt spid="110"/>
                                        </p:tgtEl>
                                        <p:attrNameLst>
                                          <p:attrName>ppt_x</p:attrName>
                                        </p:attrNameLst>
                                      </p:cBhvr>
                                      <p:tavLst>
                                        <p:tav tm="0">
                                          <p:val>
                                            <p:strVal val="#ppt_x"/>
                                          </p:val>
                                        </p:tav>
                                        <p:tav tm="100000">
                                          <p:val>
                                            <p:strVal val="#ppt_x"/>
                                          </p:val>
                                        </p:tav>
                                      </p:tavLst>
                                    </p:anim>
                                    <p:anim calcmode="lin" valueType="num">
                                      <p:cBhvr additive="base">
                                        <p:cTn id="127"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128" fill="hold">
                      <p:stCondLst>
                        <p:cond delay="indefinite"/>
                      </p:stCondLst>
                      <p:childTnLst>
                        <p:par>
                          <p:cTn id="129" fill="hold">
                            <p:stCondLst>
                              <p:cond delay="0"/>
                            </p:stCondLst>
                            <p:childTnLst>
                              <p:par>
                                <p:cTn id="130" presetID="2" presetClass="entr" presetSubtype="4" fill="hold" grpId="0" nodeType="clickEffect">
                                  <p:stCondLst>
                                    <p:cond delay="0"/>
                                  </p:stCondLst>
                                  <p:childTnLst>
                                    <p:set>
                                      <p:cBhvr>
                                        <p:cTn id="131" dur="1" fill="hold">
                                          <p:stCondLst>
                                            <p:cond delay="0"/>
                                          </p:stCondLst>
                                        </p:cTn>
                                        <p:tgtEl>
                                          <p:spTgt spid="111"/>
                                        </p:tgtEl>
                                        <p:attrNameLst>
                                          <p:attrName>style.visibility</p:attrName>
                                        </p:attrNameLst>
                                      </p:cBhvr>
                                      <p:to>
                                        <p:strVal val="visible"/>
                                      </p:to>
                                    </p:set>
                                    <p:anim calcmode="lin" valueType="num">
                                      <p:cBhvr additive="base">
                                        <p:cTn id="132" dur="500" fill="hold"/>
                                        <p:tgtEl>
                                          <p:spTgt spid="111"/>
                                        </p:tgtEl>
                                        <p:attrNameLst>
                                          <p:attrName>ppt_x</p:attrName>
                                        </p:attrNameLst>
                                      </p:cBhvr>
                                      <p:tavLst>
                                        <p:tav tm="0">
                                          <p:val>
                                            <p:strVal val="#ppt_x"/>
                                          </p:val>
                                        </p:tav>
                                        <p:tav tm="100000">
                                          <p:val>
                                            <p:strVal val="#ppt_x"/>
                                          </p:val>
                                        </p:tav>
                                      </p:tavLst>
                                    </p:anim>
                                    <p:anim calcmode="lin" valueType="num">
                                      <p:cBhvr additive="base">
                                        <p:cTn id="133"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2" presetClass="entr" presetSubtype="4" decel="50000" fill="hold" grpId="0" nodeType="clickEffect">
                                  <p:stCondLst>
                                    <p:cond delay="0"/>
                                  </p:stCondLst>
                                  <p:childTnLst>
                                    <p:set>
                                      <p:cBhvr>
                                        <p:cTn id="137" dur="1" fill="hold">
                                          <p:stCondLst>
                                            <p:cond delay="0"/>
                                          </p:stCondLst>
                                        </p:cTn>
                                        <p:tgtEl>
                                          <p:spTgt spid="113"/>
                                        </p:tgtEl>
                                        <p:attrNameLst>
                                          <p:attrName>style.visibility</p:attrName>
                                        </p:attrNameLst>
                                      </p:cBhvr>
                                      <p:to>
                                        <p:strVal val="visible"/>
                                      </p:to>
                                    </p:set>
                                    <p:anim calcmode="lin" valueType="num">
                                      <p:cBhvr additive="base">
                                        <p:cTn id="138" dur="500" fill="hold"/>
                                        <p:tgtEl>
                                          <p:spTgt spid="113"/>
                                        </p:tgtEl>
                                        <p:attrNameLst>
                                          <p:attrName>ppt_x</p:attrName>
                                        </p:attrNameLst>
                                      </p:cBhvr>
                                      <p:tavLst>
                                        <p:tav tm="0">
                                          <p:val>
                                            <p:strVal val="#ppt_x"/>
                                          </p:val>
                                        </p:tav>
                                        <p:tav tm="100000">
                                          <p:val>
                                            <p:strVal val="#ppt_x"/>
                                          </p:val>
                                        </p:tav>
                                      </p:tavLst>
                                    </p:anim>
                                    <p:anim calcmode="lin" valueType="num">
                                      <p:cBhvr additive="base">
                                        <p:cTn id="139"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6"/>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0"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with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0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56786" y="-473075"/>
            <a:ext cx="8050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20s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77092911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20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20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20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additive="base">
                                        <p:cTn id="126" dur="500" fill="hold"/>
                                        <p:tgtEl>
                                          <p:spTgt spid="110"/>
                                        </p:tgtEl>
                                        <p:attrNameLst>
                                          <p:attrName>ppt_x</p:attrName>
                                        </p:attrNameLst>
                                      </p:cBhvr>
                                      <p:tavLst>
                                        <p:tav tm="0">
                                          <p:val>
                                            <p:strVal val="#ppt_x"/>
                                          </p:val>
                                        </p:tav>
                                        <p:tav tm="100000">
                                          <p:val>
                                            <p:strVal val="#ppt_x"/>
                                          </p:val>
                                        </p:tav>
                                      </p:tavLst>
                                    </p:anim>
                                    <p:anim calcmode="lin" valueType="num">
                                      <p:cBhvr additive="base">
                                        <p:cTn id="127"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128" fill="hold">
                      <p:stCondLst>
                        <p:cond delay="indefinite"/>
                      </p:stCondLst>
                      <p:childTnLst>
                        <p:par>
                          <p:cTn id="129" fill="hold">
                            <p:stCondLst>
                              <p:cond delay="0"/>
                            </p:stCondLst>
                            <p:childTnLst>
                              <p:par>
                                <p:cTn id="130" presetID="2" presetClass="entr" presetSubtype="4" fill="hold" grpId="0" nodeType="clickEffect">
                                  <p:stCondLst>
                                    <p:cond delay="0"/>
                                  </p:stCondLst>
                                  <p:childTnLst>
                                    <p:set>
                                      <p:cBhvr>
                                        <p:cTn id="131" dur="1" fill="hold">
                                          <p:stCondLst>
                                            <p:cond delay="0"/>
                                          </p:stCondLst>
                                        </p:cTn>
                                        <p:tgtEl>
                                          <p:spTgt spid="111"/>
                                        </p:tgtEl>
                                        <p:attrNameLst>
                                          <p:attrName>style.visibility</p:attrName>
                                        </p:attrNameLst>
                                      </p:cBhvr>
                                      <p:to>
                                        <p:strVal val="visible"/>
                                      </p:to>
                                    </p:set>
                                    <p:anim calcmode="lin" valueType="num">
                                      <p:cBhvr additive="base">
                                        <p:cTn id="132" dur="500" fill="hold"/>
                                        <p:tgtEl>
                                          <p:spTgt spid="111"/>
                                        </p:tgtEl>
                                        <p:attrNameLst>
                                          <p:attrName>ppt_x</p:attrName>
                                        </p:attrNameLst>
                                      </p:cBhvr>
                                      <p:tavLst>
                                        <p:tav tm="0">
                                          <p:val>
                                            <p:strVal val="#ppt_x"/>
                                          </p:val>
                                        </p:tav>
                                        <p:tav tm="100000">
                                          <p:val>
                                            <p:strVal val="#ppt_x"/>
                                          </p:val>
                                        </p:tav>
                                      </p:tavLst>
                                    </p:anim>
                                    <p:anim calcmode="lin" valueType="num">
                                      <p:cBhvr additive="base">
                                        <p:cTn id="133"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2" presetClass="entr" presetSubtype="4" decel="50000" fill="hold" grpId="0" nodeType="clickEffect">
                                  <p:stCondLst>
                                    <p:cond delay="0"/>
                                  </p:stCondLst>
                                  <p:childTnLst>
                                    <p:set>
                                      <p:cBhvr>
                                        <p:cTn id="137" dur="1" fill="hold">
                                          <p:stCondLst>
                                            <p:cond delay="0"/>
                                          </p:stCondLst>
                                        </p:cTn>
                                        <p:tgtEl>
                                          <p:spTgt spid="113"/>
                                        </p:tgtEl>
                                        <p:attrNameLst>
                                          <p:attrName>style.visibility</p:attrName>
                                        </p:attrNameLst>
                                      </p:cBhvr>
                                      <p:to>
                                        <p:strVal val="visible"/>
                                      </p:to>
                                    </p:set>
                                    <p:anim calcmode="lin" valueType="num">
                                      <p:cBhvr additive="base">
                                        <p:cTn id="138" dur="500" fill="hold"/>
                                        <p:tgtEl>
                                          <p:spTgt spid="113"/>
                                        </p:tgtEl>
                                        <p:attrNameLst>
                                          <p:attrName>ppt_x</p:attrName>
                                        </p:attrNameLst>
                                      </p:cBhvr>
                                      <p:tavLst>
                                        <p:tav tm="0">
                                          <p:val>
                                            <p:strVal val="#ppt_x"/>
                                          </p:val>
                                        </p:tav>
                                        <p:tav tm="100000">
                                          <p:val>
                                            <p:strVal val="#ppt_x"/>
                                          </p:val>
                                        </p:tav>
                                      </p:tavLst>
                                    </p:anim>
                                    <p:anim calcmode="lin" valueType="num">
                                      <p:cBhvr additive="base">
                                        <p:cTn id="139"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6"/>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0"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with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2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63198" y="-473075"/>
            <a:ext cx="79220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22s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4139388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22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22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22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additive="base">
                                        <p:cTn id="126" dur="500" fill="hold"/>
                                        <p:tgtEl>
                                          <p:spTgt spid="110"/>
                                        </p:tgtEl>
                                        <p:attrNameLst>
                                          <p:attrName>ppt_x</p:attrName>
                                        </p:attrNameLst>
                                      </p:cBhvr>
                                      <p:tavLst>
                                        <p:tav tm="0">
                                          <p:val>
                                            <p:strVal val="#ppt_x"/>
                                          </p:val>
                                        </p:tav>
                                        <p:tav tm="100000">
                                          <p:val>
                                            <p:strVal val="#ppt_x"/>
                                          </p:val>
                                        </p:tav>
                                      </p:tavLst>
                                    </p:anim>
                                    <p:anim calcmode="lin" valueType="num">
                                      <p:cBhvr additive="base">
                                        <p:cTn id="127"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128" fill="hold">
                      <p:stCondLst>
                        <p:cond delay="indefinite"/>
                      </p:stCondLst>
                      <p:childTnLst>
                        <p:par>
                          <p:cTn id="129" fill="hold">
                            <p:stCondLst>
                              <p:cond delay="0"/>
                            </p:stCondLst>
                            <p:childTnLst>
                              <p:par>
                                <p:cTn id="130" presetID="2" presetClass="entr" presetSubtype="4" fill="hold" grpId="0" nodeType="clickEffect">
                                  <p:stCondLst>
                                    <p:cond delay="0"/>
                                  </p:stCondLst>
                                  <p:childTnLst>
                                    <p:set>
                                      <p:cBhvr>
                                        <p:cTn id="131" dur="1" fill="hold">
                                          <p:stCondLst>
                                            <p:cond delay="0"/>
                                          </p:stCondLst>
                                        </p:cTn>
                                        <p:tgtEl>
                                          <p:spTgt spid="111"/>
                                        </p:tgtEl>
                                        <p:attrNameLst>
                                          <p:attrName>style.visibility</p:attrName>
                                        </p:attrNameLst>
                                      </p:cBhvr>
                                      <p:to>
                                        <p:strVal val="visible"/>
                                      </p:to>
                                    </p:set>
                                    <p:anim calcmode="lin" valueType="num">
                                      <p:cBhvr additive="base">
                                        <p:cTn id="132" dur="500" fill="hold"/>
                                        <p:tgtEl>
                                          <p:spTgt spid="111"/>
                                        </p:tgtEl>
                                        <p:attrNameLst>
                                          <p:attrName>ppt_x</p:attrName>
                                        </p:attrNameLst>
                                      </p:cBhvr>
                                      <p:tavLst>
                                        <p:tav tm="0">
                                          <p:val>
                                            <p:strVal val="#ppt_x"/>
                                          </p:val>
                                        </p:tav>
                                        <p:tav tm="100000">
                                          <p:val>
                                            <p:strVal val="#ppt_x"/>
                                          </p:val>
                                        </p:tav>
                                      </p:tavLst>
                                    </p:anim>
                                    <p:anim calcmode="lin" valueType="num">
                                      <p:cBhvr additive="base">
                                        <p:cTn id="133"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2" presetClass="entr" presetSubtype="4" decel="50000" fill="hold" grpId="0" nodeType="clickEffect">
                                  <p:stCondLst>
                                    <p:cond delay="0"/>
                                  </p:stCondLst>
                                  <p:childTnLst>
                                    <p:set>
                                      <p:cBhvr>
                                        <p:cTn id="137" dur="1" fill="hold">
                                          <p:stCondLst>
                                            <p:cond delay="0"/>
                                          </p:stCondLst>
                                        </p:cTn>
                                        <p:tgtEl>
                                          <p:spTgt spid="113"/>
                                        </p:tgtEl>
                                        <p:attrNameLst>
                                          <p:attrName>style.visibility</p:attrName>
                                        </p:attrNameLst>
                                      </p:cBhvr>
                                      <p:to>
                                        <p:strVal val="visible"/>
                                      </p:to>
                                    </p:set>
                                    <p:anim calcmode="lin" valueType="num">
                                      <p:cBhvr additive="base">
                                        <p:cTn id="138" dur="500" fill="hold"/>
                                        <p:tgtEl>
                                          <p:spTgt spid="113"/>
                                        </p:tgtEl>
                                        <p:attrNameLst>
                                          <p:attrName>ppt_x</p:attrName>
                                        </p:attrNameLst>
                                      </p:cBhvr>
                                      <p:tavLst>
                                        <p:tav tm="0">
                                          <p:val>
                                            <p:strVal val="#ppt_x"/>
                                          </p:val>
                                        </p:tav>
                                        <p:tav tm="100000">
                                          <p:val>
                                            <p:strVal val="#ppt_x"/>
                                          </p:val>
                                        </p:tav>
                                      </p:tavLst>
                                    </p:anim>
                                    <p:anim calcmode="lin" valueType="num">
                                      <p:cBhvr additive="base">
                                        <p:cTn id="139"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6"/>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0"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with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0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81632" y="-473075"/>
            <a:ext cx="75533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10s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134941568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10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10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10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1" fill="hold" grpId="0" nodeType="clickEffect">
                                  <p:stCondLst>
                                    <p:cond delay="0"/>
                                  </p:stCondLst>
                                  <p:childTnLst>
                                    <p:set>
                                      <p:cBhvr>
                                        <p:cTn id="127" dur="1" fill="hold">
                                          <p:stCondLst>
                                            <p:cond delay="0"/>
                                          </p:stCondLst>
                                        </p:cTn>
                                        <p:tgtEl>
                                          <p:spTgt spid="110"/>
                                        </p:tgtEl>
                                        <p:attrNameLst>
                                          <p:attrName>style.visibility</p:attrName>
                                        </p:attrNameLst>
                                      </p:cBhvr>
                                      <p:to>
                                        <p:strVal val="visible"/>
                                      </p:to>
                                    </p:set>
                                    <p:anim calcmode="lin" valueType="num">
                                      <p:cBhvr additive="base">
                                        <p:cTn id="128" dur="500" fill="hold"/>
                                        <p:tgtEl>
                                          <p:spTgt spid="110"/>
                                        </p:tgtEl>
                                        <p:attrNameLst>
                                          <p:attrName>ppt_x</p:attrName>
                                        </p:attrNameLst>
                                      </p:cBhvr>
                                      <p:tavLst>
                                        <p:tav tm="0">
                                          <p:val>
                                            <p:strVal val="#ppt_x"/>
                                          </p:val>
                                        </p:tav>
                                        <p:tav tm="100000">
                                          <p:val>
                                            <p:strVal val="#ppt_x"/>
                                          </p:val>
                                        </p:tav>
                                      </p:tavLst>
                                    </p:anim>
                                    <p:anim calcmode="lin" valueType="num">
                                      <p:cBhvr additive="base">
                                        <p:cTn id="129"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fill="hold" grpId="0" nodeType="clickEffect">
                                  <p:stCondLst>
                                    <p:cond delay="0"/>
                                  </p:stCondLst>
                                  <p:childTnLst>
                                    <p:set>
                                      <p:cBhvr>
                                        <p:cTn id="133" dur="1" fill="hold">
                                          <p:stCondLst>
                                            <p:cond delay="0"/>
                                          </p:stCondLst>
                                        </p:cTn>
                                        <p:tgtEl>
                                          <p:spTgt spid="111"/>
                                        </p:tgtEl>
                                        <p:attrNameLst>
                                          <p:attrName>style.visibility</p:attrName>
                                        </p:attrNameLst>
                                      </p:cBhvr>
                                      <p:to>
                                        <p:strVal val="visible"/>
                                      </p:to>
                                    </p:set>
                                    <p:anim calcmode="lin" valueType="num">
                                      <p:cBhvr additive="base">
                                        <p:cTn id="134" dur="500" fill="hold"/>
                                        <p:tgtEl>
                                          <p:spTgt spid="111"/>
                                        </p:tgtEl>
                                        <p:attrNameLst>
                                          <p:attrName>ppt_x</p:attrName>
                                        </p:attrNameLst>
                                      </p:cBhvr>
                                      <p:tavLst>
                                        <p:tav tm="0">
                                          <p:val>
                                            <p:strVal val="#ppt_x"/>
                                          </p:val>
                                        </p:tav>
                                        <p:tav tm="100000">
                                          <p:val>
                                            <p:strVal val="#ppt_x"/>
                                          </p:val>
                                        </p:tav>
                                      </p:tavLst>
                                    </p:anim>
                                    <p:anim calcmode="lin" valueType="num">
                                      <p:cBhvr additive="base">
                                        <p:cTn id="135"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2" presetClass="entr" presetSubtype="4" decel="50000" fill="hold" grpId="0" nodeType="clickEffect">
                                  <p:stCondLst>
                                    <p:cond delay="0"/>
                                  </p:stCondLst>
                                  <p:childTnLst>
                                    <p:set>
                                      <p:cBhvr>
                                        <p:cTn id="139" dur="1" fill="hold">
                                          <p:stCondLst>
                                            <p:cond delay="0"/>
                                          </p:stCondLst>
                                        </p:cTn>
                                        <p:tgtEl>
                                          <p:spTgt spid="113"/>
                                        </p:tgtEl>
                                        <p:attrNameLst>
                                          <p:attrName>style.visibility</p:attrName>
                                        </p:attrNameLst>
                                      </p:cBhvr>
                                      <p:to>
                                        <p:strVal val="visible"/>
                                      </p:to>
                                    </p:set>
                                    <p:anim calcmode="lin" valueType="num">
                                      <p:cBhvr additive="base">
                                        <p:cTn id="140" dur="500" fill="hold"/>
                                        <p:tgtEl>
                                          <p:spTgt spid="113"/>
                                        </p:tgtEl>
                                        <p:attrNameLst>
                                          <p:attrName>ppt_x</p:attrName>
                                        </p:attrNameLst>
                                      </p:cBhvr>
                                      <p:tavLst>
                                        <p:tav tm="0">
                                          <p:val>
                                            <p:strVal val="#ppt_x"/>
                                          </p:val>
                                        </p:tav>
                                        <p:tav tm="100000">
                                          <p:val>
                                            <p:strVal val="#ppt_x"/>
                                          </p:val>
                                        </p:tav>
                                      </p:tavLst>
                                    </p:anim>
                                    <p:anim calcmode="lin" valueType="num">
                                      <p:cBhvr additive="base">
                                        <p:cTn id="141"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8"/>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2"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click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4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68103" y="-473075"/>
            <a:ext cx="78239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24s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2839596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24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24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24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additive="base">
                                        <p:cTn id="126" dur="500" fill="hold"/>
                                        <p:tgtEl>
                                          <p:spTgt spid="110"/>
                                        </p:tgtEl>
                                        <p:attrNameLst>
                                          <p:attrName>ppt_x</p:attrName>
                                        </p:attrNameLst>
                                      </p:cBhvr>
                                      <p:tavLst>
                                        <p:tav tm="0">
                                          <p:val>
                                            <p:strVal val="#ppt_x"/>
                                          </p:val>
                                        </p:tav>
                                        <p:tav tm="100000">
                                          <p:val>
                                            <p:strVal val="#ppt_x"/>
                                          </p:val>
                                        </p:tav>
                                      </p:tavLst>
                                    </p:anim>
                                    <p:anim calcmode="lin" valueType="num">
                                      <p:cBhvr additive="base">
                                        <p:cTn id="127"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128" fill="hold">
                      <p:stCondLst>
                        <p:cond delay="indefinite"/>
                      </p:stCondLst>
                      <p:childTnLst>
                        <p:par>
                          <p:cTn id="129" fill="hold">
                            <p:stCondLst>
                              <p:cond delay="0"/>
                            </p:stCondLst>
                            <p:childTnLst>
                              <p:par>
                                <p:cTn id="130" presetID="2" presetClass="entr" presetSubtype="4" fill="hold" grpId="0" nodeType="clickEffect">
                                  <p:stCondLst>
                                    <p:cond delay="0"/>
                                  </p:stCondLst>
                                  <p:childTnLst>
                                    <p:set>
                                      <p:cBhvr>
                                        <p:cTn id="131" dur="1" fill="hold">
                                          <p:stCondLst>
                                            <p:cond delay="0"/>
                                          </p:stCondLst>
                                        </p:cTn>
                                        <p:tgtEl>
                                          <p:spTgt spid="111"/>
                                        </p:tgtEl>
                                        <p:attrNameLst>
                                          <p:attrName>style.visibility</p:attrName>
                                        </p:attrNameLst>
                                      </p:cBhvr>
                                      <p:to>
                                        <p:strVal val="visible"/>
                                      </p:to>
                                    </p:set>
                                    <p:anim calcmode="lin" valueType="num">
                                      <p:cBhvr additive="base">
                                        <p:cTn id="132" dur="500" fill="hold"/>
                                        <p:tgtEl>
                                          <p:spTgt spid="111"/>
                                        </p:tgtEl>
                                        <p:attrNameLst>
                                          <p:attrName>ppt_x</p:attrName>
                                        </p:attrNameLst>
                                      </p:cBhvr>
                                      <p:tavLst>
                                        <p:tav tm="0">
                                          <p:val>
                                            <p:strVal val="#ppt_x"/>
                                          </p:val>
                                        </p:tav>
                                        <p:tav tm="100000">
                                          <p:val>
                                            <p:strVal val="#ppt_x"/>
                                          </p:val>
                                        </p:tav>
                                      </p:tavLst>
                                    </p:anim>
                                    <p:anim calcmode="lin" valueType="num">
                                      <p:cBhvr additive="base">
                                        <p:cTn id="133"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2" presetClass="entr" presetSubtype="4" decel="50000" fill="hold" grpId="0" nodeType="clickEffect">
                                  <p:stCondLst>
                                    <p:cond delay="0"/>
                                  </p:stCondLst>
                                  <p:childTnLst>
                                    <p:set>
                                      <p:cBhvr>
                                        <p:cTn id="137" dur="1" fill="hold">
                                          <p:stCondLst>
                                            <p:cond delay="0"/>
                                          </p:stCondLst>
                                        </p:cTn>
                                        <p:tgtEl>
                                          <p:spTgt spid="113"/>
                                        </p:tgtEl>
                                        <p:attrNameLst>
                                          <p:attrName>style.visibility</p:attrName>
                                        </p:attrNameLst>
                                      </p:cBhvr>
                                      <p:to>
                                        <p:strVal val="visible"/>
                                      </p:to>
                                    </p:set>
                                    <p:anim calcmode="lin" valueType="num">
                                      <p:cBhvr additive="base">
                                        <p:cTn id="138" dur="500" fill="hold"/>
                                        <p:tgtEl>
                                          <p:spTgt spid="113"/>
                                        </p:tgtEl>
                                        <p:attrNameLst>
                                          <p:attrName>ppt_x</p:attrName>
                                        </p:attrNameLst>
                                      </p:cBhvr>
                                      <p:tavLst>
                                        <p:tav tm="0">
                                          <p:val>
                                            <p:strVal val="#ppt_x"/>
                                          </p:val>
                                        </p:tav>
                                        <p:tav tm="100000">
                                          <p:val>
                                            <p:strVal val="#ppt_x"/>
                                          </p:val>
                                        </p:tav>
                                      </p:tavLst>
                                    </p:anim>
                                    <p:anim calcmode="lin" valueType="num">
                                      <p:cBhvr additive="base">
                                        <p:cTn id="139"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6"/>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0"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with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6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55183" y="-473075"/>
            <a:ext cx="80823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26s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21579528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26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26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26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additive="base">
                                        <p:cTn id="126" dur="500" fill="hold"/>
                                        <p:tgtEl>
                                          <p:spTgt spid="110"/>
                                        </p:tgtEl>
                                        <p:attrNameLst>
                                          <p:attrName>ppt_x</p:attrName>
                                        </p:attrNameLst>
                                      </p:cBhvr>
                                      <p:tavLst>
                                        <p:tav tm="0">
                                          <p:val>
                                            <p:strVal val="#ppt_x"/>
                                          </p:val>
                                        </p:tav>
                                        <p:tav tm="100000">
                                          <p:val>
                                            <p:strVal val="#ppt_x"/>
                                          </p:val>
                                        </p:tav>
                                      </p:tavLst>
                                    </p:anim>
                                    <p:anim calcmode="lin" valueType="num">
                                      <p:cBhvr additive="base">
                                        <p:cTn id="127"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128" fill="hold">
                      <p:stCondLst>
                        <p:cond delay="indefinite"/>
                      </p:stCondLst>
                      <p:childTnLst>
                        <p:par>
                          <p:cTn id="129" fill="hold">
                            <p:stCondLst>
                              <p:cond delay="0"/>
                            </p:stCondLst>
                            <p:childTnLst>
                              <p:par>
                                <p:cTn id="130" presetID="2" presetClass="entr" presetSubtype="4" fill="hold" grpId="0" nodeType="clickEffect">
                                  <p:stCondLst>
                                    <p:cond delay="0"/>
                                  </p:stCondLst>
                                  <p:childTnLst>
                                    <p:set>
                                      <p:cBhvr>
                                        <p:cTn id="131" dur="1" fill="hold">
                                          <p:stCondLst>
                                            <p:cond delay="0"/>
                                          </p:stCondLst>
                                        </p:cTn>
                                        <p:tgtEl>
                                          <p:spTgt spid="111"/>
                                        </p:tgtEl>
                                        <p:attrNameLst>
                                          <p:attrName>style.visibility</p:attrName>
                                        </p:attrNameLst>
                                      </p:cBhvr>
                                      <p:to>
                                        <p:strVal val="visible"/>
                                      </p:to>
                                    </p:set>
                                    <p:anim calcmode="lin" valueType="num">
                                      <p:cBhvr additive="base">
                                        <p:cTn id="132" dur="500" fill="hold"/>
                                        <p:tgtEl>
                                          <p:spTgt spid="111"/>
                                        </p:tgtEl>
                                        <p:attrNameLst>
                                          <p:attrName>ppt_x</p:attrName>
                                        </p:attrNameLst>
                                      </p:cBhvr>
                                      <p:tavLst>
                                        <p:tav tm="0">
                                          <p:val>
                                            <p:strVal val="#ppt_x"/>
                                          </p:val>
                                        </p:tav>
                                        <p:tav tm="100000">
                                          <p:val>
                                            <p:strVal val="#ppt_x"/>
                                          </p:val>
                                        </p:tav>
                                      </p:tavLst>
                                    </p:anim>
                                    <p:anim calcmode="lin" valueType="num">
                                      <p:cBhvr additive="base">
                                        <p:cTn id="133"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2" presetClass="entr" presetSubtype="4" decel="50000" fill="hold" grpId="0" nodeType="clickEffect">
                                  <p:stCondLst>
                                    <p:cond delay="0"/>
                                  </p:stCondLst>
                                  <p:childTnLst>
                                    <p:set>
                                      <p:cBhvr>
                                        <p:cTn id="137" dur="1" fill="hold">
                                          <p:stCondLst>
                                            <p:cond delay="0"/>
                                          </p:stCondLst>
                                        </p:cTn>
                                        <p:tgtEl>
                                          <p:spTgt spid="113"/>
                                        </p:tgtEl>
                                        <p:attrNameLst>
                                          <p:attrName>style.visibility</p:attrName>
                                        </p:attrNameLst>
                                      </p:cBhvr>
                                      <p:to>
                                        <p:strVal val="visible"/>
                                      </p:to>
                                    </p:set>
                                    <p:anim calcmode="lin" valueType="num">
                                      <p:cBhvr additive="base">
                                        <p:cTn id="138" dur="500" fill="hold"/>
                                        <p:tgtEl>
                                          <p:spTgt spid="113"/>
                                        </p:tgtEl>
                                        <p:attrNameLst>
                                          <p:attrName>ppt_x</p:attrName>
                                        </p:attrNameLst>
                                      </p:cBhvr>
                                      <p:tavLst>
                                        <p:tav tm="0">
                                          <p:val>
                                            <p:strVal val="#ppt_x"/>
                                          </p:val>
                                        </p:tav>
                                        <p:tav tm="100000">
                                          <p:val>
                                            <p:strVal val="#ppt_x"/>
                                          </p:val>
                                        </p:tav>
                                      </p:tavLst>
                                    </p:anim>
                                    <p:anim calcmode="lin" valueType="num">
                                      <p:cBhvr additive="base">
                                        <p:cTn id="139"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6"/>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0"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with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0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51175" y="-473075"/>
            <a:ext cx="8162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30s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12795458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30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30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30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additive="base">
                                        <p:cTn id="126" dur="500" fill="hold"/>
                                        <p:tgtEl>
                                          <p:spTgt spid="110"/>
                                        </p:tgtEl>
                                        <p:attrNameLst>
                                          <p:attrName>ppt_x</p:attrName>
                                        </p:attrNameLst>
                                      </p:cBhvr>
                                      <p:tavLst>
                                        <p:tav tm="0">
                                          <p:val>
                                            <p:strVal val="#ppt_x"/>
                                          </p:val>
                                        </p:tav>
                                        <p:tav tm="100000">
                                          <p:val>
                                            <p:strVal val="#ppt_x"/>
                                          </p:val>
                                        </p:tav>
                                      </p:tavLst>
                                    </p:anim>
                                    <p:anim calcmode="lin" valueType="num">
                                      <p:cBhvr additive="base">
                                        <p:cTn id="127"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128" fill="hold">
                      <p:stCondLst>
                        <p:cond delay="indefinite"/>
                      </p:stCondLst>
                      <p:childTnLst>
                        <p:par>
                          <p:cTn id="129" fill="hold">
                            <p:stCondLst>
                              <p:cond delay="0"/>
                            </p:stCondLst>
                            <p:childTnLst>
                              <p:par>
                                <p:cTn id="130" presetID="2" presetClass="entr" presetSubtype="4" fill="hold" grpId="0" nodeType="clickEffect">
                                  <p:stCondLst>
                                    <p:cond delay="0"/>
                                  </p:stCondLst>
                                  <p:childTnLst>
                                    <p:set>
                                      <p:cBhvr>
                                        <p:cTn id="131" dur="1" fill="hold">
                                          <p:stCondLst>
                                            <p:cond delay="0"/>
                                          </p:stCondLst>
                                        </p:cTn>
                                        <p:tgtEl>
                                          <p:spTgt spid="111"/>
                                        </p:tgtEl>
                                        <p:attrNameLst>
                                          <p:attrName>style.visibility</p:attrName>
                                        </p:attrNameLst>
                                      </p:cBhvr>
                                      <p:to>
                                        <p:strVal val="visible"/>
                                      </p:to>
                                    </p:set>
                                    <p:anim calcmode="lin" valueType="num">
                                      <p:cBhvr additive="base">
                                        <p:cTn id="132" dur="500" fill="hold"/>
                                        <p:tgtEl>
                                          <p:spTgt spid="111"/>
                                        </p:tgtEl>
                                        <p:attrNameLst>
                                          <p:attrName>ppt_x</p:attrName>
                                        </p:attrNameLst>
                                      </p:cBhvr>
                                      <p:tavLst>
                                        <p:tav tm="0">
                                          <p:val>
                                            <p:strVal val="#ppt_x"/>
                                          </p:val>
                                        </p:tav>
                                        <p:tav tm="100000">
                                          <p:val>
                                            <p:strVal val="#ppt_x"/>
                                          </p:val>
                                        </p:tav>
                                      </p:tavLst>
                                    </p:anim>
                                    <p:anim calcmode="lin" valueType="num">
                                      <p:cBhvr additive="base">
                                        <p:cTn id="133"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2" presetClass="entr" presetSubtype="4" decel="50000" fill="hold" grpId="0" nodeType="clickEffect">
                                  <p:stCondLst>
                                    <p:cond delay="0"/>
                                  </p:stCondLst>
                                  <p:childTnLst>
                                    <p:set>
                                      <p:cBhvr>
                                        <p:cTn id="137" dur="1" fill="hold">
                                          <p:stCondLst>
                                            <p:cond delay="0"/>
                                          </p:stCondLst>
                                        </p:cTn>
                                        <p:tgtEl>
                                          <p:spTgt spid="113"/>
                                        </p:tgtEl>
                                        <p:attrNameLst>
                                          <p:attrName>style.visibility</p:attrName>
                                        </p:attrNameLst>
                                      </p:cBhvr>
                                      <p:to>
                                        <p:strVal val="visible"/>
                                      </p:to>
                                    </p:set>
                                    <p:anim calcmode="lin" valueType="num">
                                      <p:cBhvr additive="base">
                                        <p:cTn id="138" dur="500" fill="hold"/>
                                        <p:tgtEl>
                                          <p:spTgt spid="113"/>
                                        </p:tgtEl>
                                        <p:attrNameLst>
                                          <p:attrName>ppt_x</p:attrName>
                                        </p:attrNameLst>
                                      </p:cBhvr>
                                      <p:tavLst>
                                        <p:tav tm="0">
                                          <p:val>
                                            <p:strVal val="#ppt_x"/>
                                          </p:val>
                                        </p:tav>
                                        <p:tav tm="100000">
                                          <p:val>
                                            <p:strVal val="#ppt_x"/>
                                          </p:val>
                                        </p:tav>
                                      </p:tavLst>
                                    </p:anim>
                                    <p:anim calcmode="lin" valueType="num">
                                      <p:cBhvr additive="base">
                                        <p:cTn id="139"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6"/>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0"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with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2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57587" y="-473075"/>
            <a:ext cx="80342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32s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30050256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32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32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32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additive="base">
                                        <p:cTn id="126" dur="500" fill="hold"/>
                                        <p:tgtEl>
                                          <p:spTgt spid="110"/>
                                        </p:tgtEl>
                                        <p:attrNameLst>
                                          <p:attrName>ppt_x</p:attrName>
                                        </p:attrNameLst>
                                      </p:cBhvr>
                                      <p:tavLst>
                                        <p:tav tm="0">
                                          <p:val>
                                            <p:strVal val="#ppt_x"/>
                                          </p:val>
                                        </p:tav>
                                        <p:tav tm="100000">
                                          <p:val>
                                            <p:strVal val="#ppt_x"/>
                                          </p:val>
                                        </p:tav>
                                      </p:tavLst>
                                    </p:anim>
                                    <p:anim calcmode="lin" valueType="num">
                                      <p:cBhvr additive="base">
                                        <p:cTn id="127"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128" fill="hold">
                      <p:stCondLst>
                        <p:cond delay="indefinite"/>
                      </p:stCondLst>
                      <p:childTnLst>
                        <p:par>
                          <p:cTn id="129" fill="hold">
                            <p:stCondLst>
                              <p:cond delay="0"/>
                            </p:stCondLst>
                            <p:childTnLst>
                              <p:par>
                                <p:cTn id="130" presetID="2" presetClass="entr" presetSubtype="4" fill="hold" grpId="0" nodeType="clickEffect">
                                  <p:stCondLst>
                                    <p:cond delay="0"/>
                                  </p:stCondLst>
                                  <p:childTnLst>
                                    <p:set>
                                      <p:cBhvr>
                                        <p:cTn id="131" dur="1" fill="hold">
                                          <p:stCondLst>
                                            <p:cond delay="0"/>
                                          </p:stCondLst>
                                        </p:cTn>
                                        <p:tgtEl>
                                          <p:spTgt spid="111"/>
                                        </p:tgtEl>
                                        <p:attrNameLst>
                                          <p:attrName>style.visibility</p:attrName>
                                        </p:attrNameLst>
                                      </p:cBhvr>
                                      <p:to>
                                        <p:strVal val="visible"/>
                                      </p:to>
                                    </p:set>
                                    <p:anim calcmode="lin" valueType="num">
                                      <p:cBhvr additive="base">
                                        <p:cTn id="132" dur="500" fill="hold"/>
                                        <p:tgtEl>
                                          <p:spTgt spid="111"/>
                                        </p:tgtEl>
                                        <p:attrNameLst>
                                          <p:attrName>ppt_x</p:attrName>
                                        </p:attrNameLst>
                                      </p:cBhvr>
                                      <p:tavLst>
                                        <p:tav tm="0">
                                          <p:val>
                                            <p:strVal val="#ppt_x"/>
                                          </p:val>
                                        </p:tav>
                                        <p:tav tm="100000">
                                          <p:val>
                                            <p:strVal val="#ppt_x"/>
                                          </p:val>
                                        </p:tav>
                                      </p:tavLst>
                                    </p:anim>
                                    <p:anim calcmode="lin" valueType="num">
                                      <p:cBhvr additive="base">
                                        <p:cTn id="133"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2" presetClass="entr" presetSubtype="4" decel="50000" fill="hold" grpId="0" nodeType="clickEffect">
                                  <p:stCondLst>
                                    <p:cond delay="0"/>
                                  </p:stCondLst>
                                  <p:childTnLst>
                                    <p:set>
                                      <p:cBhvr>
                                        <p:cTn id="137" dur="1" fill="hold">
                                          <p:stCondLst>
                                            <p:cond delay="0"/>
                                          </p:stCondLst>
                                        </p:cTn>
                                        <p:tgtEl>
                                          <p:spTgt spid="113"/>
                                        </p:tgtEl>
                                        <p:attrNameLst>
                                          <p:attrName>style.visibility</p:attrName>
                                        </p:attrNameLst>
                                      </p:cBhvr>
                                      <p:to>
                                        <p:strVal val="visible"/>
                                      </p:to>
                                    </p:set>
                                    <p:anim calcmode="lin" valueType="num">
                                      <p:cBhvr additive="base">
                                        <p:cTn id="138" dur="500" fill="hold"/>
                                        <p:tgtEl>
                                          <p:spTgt spid="113"/>
                                        </p:tgtEl>
                                        <p:attrNameLst>
                                          <p:attrName>ppt_x</p:attrName>
                                        </p:attrNameLst>
                                      </p:cBhvr>
                                      <p:tavLst>
                                        <p:tav tm="0">
                                          <p:val>
                                            <p:strVal val="#ppt_x"/>
                                          </p:val>
                                        </p:tav>
                                        <p:tav tm="100000">
                                          <p:val>
                                            <p:strVal val="#ppt_x"/>
                                          </p:val>
                                        </p:tav>
                                      </p:tavLst>
                                    </p:anim>
                                    <p:anim calcmode="lin" valueType="num">
                                      <p:cBhvr additive="base">
                                        <p:cTn id="139"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6"/>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0"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with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4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58389" y="-473075"/>
            <a:ext cx="80182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34s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26758465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34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34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34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additive="base">
                                        <p:cTn id="126" dur="500" fill="hold"/>
                                        <p:tgtEl>
                                          <p:spTgt spid="110"/>
                                        </p:tgtEl>
                                        <p:attrNameLst>
                                          <p:attrName>ppt_x</p:attrName>
                                        </p:attrNameLst>
                                      </p:cBhvr>
                                      <p:tavLst>
                                        <p:tav tm="0">
                                          <p:val>
                                            <p:strVal val="#ppt_x"/>
                                          </p:val>
                                        </p:tav>
                                        <p:tav tm="100000">
                                          <p:val>
                                            <p:strVal val="#ppt_x"/>
                                          </p:val>
                                        </p:tav>
                                      </p:tavLst>
                                    </p:anim>
                                    <p:anim calcmode="lin" valueType="num">
                                      <p:cBhvr additive="base">
                                        <p:cTn id="127"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128" fill="hold">
                      <p:stCondLst>
                        <p:cond delay="indefinite"/>
                      </p:stCondLst>
                      <p:childTnLst>
                        <p:par>
                          <p:cTn id="129" fill="hold">
                            <p:stCondLst>
                              <p:cond delay="0"/>
                            </p:stCondLst>
                            <p:childTnLst>
                              <p:par>
                                <p:cTn id="130" presetID="2" presetClass="entr" presetSubtype="4" fill="hold" grpId="0" nodeType="clickEffect">
                                  <p:stCondLst>
                                    <p:cond delay="0"/>
                                  </p:stCondLst>
                                  <p:childTnLst>
                                    <p:set>
                                      <p:cBhvr>
                                        <p:cTn id="131" dur="1" fill="hold">
                                          <p:stCondLst>
                                            <p:cond delay="0"/>
                                          </p:stCondLst>
                                        </p:cTn>
                                        <p:tgtEl>
                                          <p:spTgt spid="111"/>
                                        </p:tgtEl>
                                        <p:attrNameLst>
                                          <p:attrName>style.visibility</p:attrName>
                                        </p:attrNameLst>
                                      </p:cBhvr>
                                      <p:to>
                                        <p:strVal val="visible"/>
                                      </p:to>
                                    </p:set>
                                    <p:anim calcmode="lin" valueType="num">
                                      <p:cBhvr additive="base">
                                        <p:cTn id="132" dur="500" fill="hold"/>
                                        <p:tgtEl>
                                          <p:spTgt spid="111"/>
                                        </p:tgtEl>
                                        <p:attrNameLst>
                                          <p:attrName>ppt_x</p:attrName>
                                        </p:attrNameLst>
                                      </p:cBhvr>
                                      <p:tavLst>
                                        <p:tav tm="0">
                                          <p:val>
                                            <p:strVal val="#ppt_x"/>
                                          </p:val>
                                        </p:tav>
                                        <p:tav tm="100000">
                                          <p:val>
                                            <p:strVal val="#ppt_x"/>
                                          </p:val>
                                        </p:tav>
                                      </p:tavLst>
                                    </p:anim>
                                    <p:anim calcmode="lin" valueType="num">
                                      <p:cBhvr additive="base">
                                        <p:cTn id="133"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2" presetClass="entr" presetSubtype="4" decel="50000" fill="hold" grpId="0" nodeType="clickEffect">
                                  <p:stCondLst>
                                    <p:cond delay="0"/>
                                  </p:stCondLst>
                                  <p:childTnLst>
                                    <p:set>
                                      <p:cBhvr>
                                        <p:cTn id="137" dur="1" fill="hold">
                                          <p:stCondLst>
                                            <p:cond delay="0"/>
                                          </p:stCondLst>
                                        </p:cTn>
                                        <p:tgtEl>
                                          <p:spTgt spid="113"/>
                                        </p:tgtEl>
                                        <p:attrNameLst>
                                          <p:attrName>style.visibility</p:attrName>
                                        </p:attrNameLst>
                                      </p:cBhvr>
                                      <p:to>
                                        <p:strVal val="visible"/>
                                      </p:to>
                                    </p:set>
                                    <p:anim calcmode="lin" valueType="num">
                                      <p:cBhvr additive="base">
                                        <p:cTn id="138" dur="500" fill="hold"/>
                                        <p:tgtEl>
                                          <p:spTgt spid="113"/>
                                        </p:tgtEl>
                                        <p:attrNameLst>
                                          <p:attrName>ppt_x</p:attrName>
                                        </p:attrNameLst>
                                      </p:cBhvr>
                                      <p:tavLst>
                                        <p:tav tm="0">
                                          <p:val>
                                            <p:strVal val="#ppt_x"/>
                                          </p:val>
                                        </p:tav>
                                        <p:tav tm="100000">
                                          <p:val>
                                            <p:strVal val="#ppt_x"/>
                                          </p:val>
                                        </p:tav>
                                      </p:tavLst>
                                    </p:anim>
                                    <p:anim calcmode="lin" valueType="num">
                                      <p:cBhvr additive="base">
                                        <p:cTn id="139"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6"/>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0"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with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8 Seconds">
    <p:spTree>
      <p:nvGrpSpPr>
        <p:cNvPr id="1" name=""/>
        <p:cNvGrpSpPr/>
        <p:nvPr/>
      </p:nvGrpSpPr>
      <p:grpSpPr>
        <a:xfrm>
          <a:off x="0" y="0"/>
          <a:ext cx="0" cy="0"/>
          <a:chOff x="0" y="0"/>
          <a:chExt cx="0" cy="0"/>
        </a:xfrm>
      </p:grpSpPr>
      <p:sp>
        <p:nvSpPr>
          <p:cNvPr id="5"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6"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1"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2"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1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17"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18"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19"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20"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21"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22"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23"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24"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25" name="Group 20"/>
          <p:cNvGrpSpPr>
            <a:grpSpLocks/>
          </p:cNvGrpSpPr>
          <p:nvPr userDrawn="1"/>
        </p:nvGrpSpPr>
        <p:grpSpPr bwMode="auto">
          <a:xfrm>
            <a:off x="5011738" y="4930775"/>
            <a:ext cx="88900" cy="376238"/>
            <a:chOff x="1156" y="1933"/>
            <a:chExt cx="0" cy="1271"/>
          </a:xfrm>
        </p:grpSpPr>
        <p:sp>
          <p:nvSpPr>
            <p:cNvPr id="26"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27"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28"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29"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30"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31"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32"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33"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34"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35"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6"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37"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38"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39" name="Text Box 34"/>
          <p:cNvSpPr txBox="1">
            <a:spLocks noChangeArrowheads="1"/>
          </p:cNvSpPr>
          <p:nvPr userDrawn="1"/>
        </p:nvSpPr>
        <p:spPr bwMode="auto">
          <a:xfrm>
            <a:off x="4260850" y="-473075"/>
            <a:ext cx="596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8s</a:t>
            </a:r>
          </a:p>
        </p:txBody>
      </p:sp>
      <p:sp>
        <p:nvSpPr>
          <p:cNvPr id="40"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3"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4"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6"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41"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2" name="audio1.wm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275320887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2"/>
                                        </p:tgtEl>
                                      </p:cBhvr>
                                    </p:cmd>
                                  </p:childTnLst>
                                </p:cTn>
                              </p:par>
                              <p:par>
                                <p:cTn id="7" presetID="8" presetClass="emph" presetSubtype="0" repeatCount="indefinite" fill="hold" nodeType="withEffect">
                                  <p:stCondLst>
                                    <p:cond delay="0"/>
                                  </p:stCondLst>
                                  <p:childTnLst>
                                    <p:animRot by="21600000">
                                      <p:cBhvr>
                                        <p:cTn id="8" dur="2000" fill="hold"/>
                                        <p:tgtEl>
                                          <p:spTgt spid="25"/>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22"/>
                                        </p:tgtEl>
                                        <p:attrNameLst>
                                          <p:attrName>style.color</p:attrName>
                                        </p:attrNameLst>
                                      </p:cBhvr>
                                      <p:by>
                                        <p:hsl h="-7200000" s="0" l="0"/>
                                      </p:by>
                                    </p:animClr>
                                    <p:animClr clrSpc="hsl" dir="cw">
                                      <p:cBhvr>
                                        <p:cTn id="11" dur="2000" fill="hold"/>
                                        <p:tgtEl>
                                          <p:spTgt spid="22"/>
                                        </p:tgtEl>
                                        <p:attrNameLst>
                                          <p:attrName>fillcolor</p:attrName>
                                        </p:attrNameLst>
                                      </p:cBhvr>
                                      <p:by>
                                        <p:hsl h="-7200000" s="0" l="0"/>
                                      </p:by>
                                    </p:animClr>
                                    <p:animClr clrSpc="hsl" dir="cw">
                                      <p:cBhvr>
                                        <p:cTn id="12" dur="2000" fill="hold"/>
                                        <p:tgtEl>
                                          <p:spTgt spid="22"/>
                                        </p:tgtEl>
                                        <p:attrNameLst>
                                          <p:attrName>stroke.color</p:attrName>
                                        </p:attrNameLst>
                                      </p:cBhvr>
                                      <p:by>
                                        <p:hsl h="-7200000" s="0" l="0"/>
                                      </p:by>
                                    </p:animClr>
                                    <p:set>
                                      <p:cBhvr>
                                        <p:cTn id="13" dur="2000" fill="hold"/>
                                        <p:tgtEl>
                                          <p:spTgt spid="22"/>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28"/>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34"/>
                                        </p:tgtEl>
                                        <p:attrNameLst>
                                          <p:attrName>style.color</p:attrName>
                                        </p:attrNameLst>
                                      </p:cBhvr>
                                      <p:by>
                                        <p:hsl h="-7200000" s="0" l="0"/>
                                      </p:by>
                                    </p:animClr>
                                    <p:animClr clrSpc="hsl" dir="cw">
                                      <p:cBhvr>
                                        <p:cTn id="18" dur="5000" fill="hold"/>
                                        <p:tgtEl>
                                          <p:spTgt spid="34"/>
                                        </p:tgtEl>
                                        <p:attrNameLst>
                                          <p:attrName>fillcolor</p:attrName>
                                        </p:attrNameLst>
                                      </p:cBhvr>
                                      <p:by>
                                        <p:hsl h="-7200000" s="0" l="0"/>
                                      </p:by>
                                    </p:animClr>
                                    <p:animClr clrSpc="hsl" dir="cw">
                                      <p:cBhvr>
                                        <p:cTn id="19" dur="5000" fill="hold"/>
                                        <p:tgtEl>
                                          <p:spTgt spid="34"/>
                                        </p:tgtEl>
                                        <p:attrNameLst>
                                          <p:attrName>stroke.color</p:attrName>
                                        </p:attrNameLst>
                                      </p:cBhvr>
                                      <p:by>
                                        <p:hsl h="-7200000" s="0" l="0"/>
                                      </p:by>
                                    </p:animClr>
                                    <p:set>
                                      <p:cBhvr>
                                        <p:cTn id="20" dur="5000" fill="hold"/>
                                        <p:tgtEl>
                                          <p:spTgt spid="34"/>
                                        </p:tgtEl>
                                        <p:attrNameLst>
                                          <p:attrName>fill.type</p:attrName>
                                        </p:attrNameLst>
                                      </p:cBhvr>
                                      <p:to>
                                        <p:strVal val="solid"/>
                                      </p:to>
                                    </p:set>
                                  </p:childTnLst>
                                </p:cTn>
                              </p:par>
                              <p:par>
                                <p:cTn id="21" presetID="6" presetClass="entr" presetSubtype="32" fill="hold" grpId="0" nodeType="withEffect">
                                  <p:stCondLst>
                                    <p:cond delay="8000"/>
                                  </p:stCondLst>
                                  <p:childTnLst>
                                    <p:set>
                                      <p:cBhvr>
                                        <p:cTn id="22" dur="1" fill="hold">
                                          <p:stCondLst>
                                            <p:cond delay="0"/>
                                          </p:stCondLst>
                                        </p:cTn>
                                        <p:tgtEl>
                                          <p:spTgt spid="38"/>
                                        </p:tgtEl>
                                        <p:attrNameLst>
                                          <p:attrName>style.visibility</p:attrName>
                                        </p:attrNameLst>
                                      </p:cBhvr>
                                      <p:to>
                                        <p:strVal val="visible"/>
                                      </p:to>
                                    </p:set>
                                    <p:animEffect transition="in" filter="circle(out)">
                                      <p:cBhvr>
                                        <p:cTn id="23" dur="500"/>
                                        <p:tgtEl>
                                          <p:spTgt spid="38"/>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8000"/>
                                  </p:stCondLst>
                                  <p:childTnLst>
                                    <p:animScale>
                                      <p:cBhvr>
                                        <p:cTn id="25" dur="1000" fill="hold"/>
                                        <p:tgtEl>
                                          <p:spTgt spid="38"/>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8000"/>
                                  </p:stCondLst>
                                  <p:childTnLst>
                                    <p:cmd type="call" cmd="stop">
                                      <p:cBhvr>
                                        <p:cTn id="27" dur="1" fill="hold"/>
                                        <p:tgtEl>
                                          <p:spTgt spid="2"/>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38"/>
                                        </p:tgtEl>
                                      </p:cBhvr>
                                    </p:animEffect>
                                    <p:set>
                                      <p:cBhvr>
                                        <p:cTn id="32" dur="1" fill="hold">
                                          <p:stCondLst>
                                            <p:cond delay="499"/>
                                          </p:stCondLst>
                                        </p:cTn>
                                        <p:tgtEl>
                                          <p:spTgt spid="38"/>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25"/>
                                        </p:tgtEl>
                                      </p:cBhvr>
                                    </p:animEffect>
                                    <p:set>
                                      <p:cBhvr>
                                        <p:cTn id="35" dur="1" fill="hold">
                                          <p:stCondLst>
                                            <p:cond delay="9"/>
                                          </p:stCondLst>
                                        </p:cTn>
                                        <p:tgtEl>
                                          <p:spTgt spid="25"/>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22"/>
                                        </p:tgtEl>
                                      </p:cBhvr>
                                    </p:animEffect>
                                    <p:set>
                                      <p:cBhvr>
                                        <p:cTn id="38" dur="1" fill="hold">
                                          <p:stCondLst>
                                            <p:cond delay="9"/>
                                          </p:stCondLst>
                                        </p:cTn>
                                        <p:tgtEl>
                                          <p:spTgt spid="22"/>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28"/>
                                        </p:tgtEl>
                                      </p:cBhvr>
                                    </p:animEffect>
                                    <p:set>
                                      <p:cBhvr>
                                        <p:cTn id="41" dur="1" fill="hold">
                                          <p:stCondLst>
                                            <p:cond delay="9"/>
                                          </p:stCondLst>
                                        </p:cTn>
                                        <p:tgtEl>
                                          <p:spTgt spid="28"/>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34"/>
                                        </p:tgtEl>
                                      </p:cBhvr>
                                    </p:animEffect>
                                    <p:set>
                                      <p:cBhvr>
                                        <p:cTn id="44" dur="1" fill="hold">
                                          <p:stCondLst>
                                            <p:cond delay="9"/>
                                          </p:stCondLst>
                                        </p:cTn>
                                        <p:tgtEl>
                                          <p:spTgt spid="34"/>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5"/>
                                        </p:tgtEl>
                                      </p:cBhvr>
                                    </p:animEffect>
                                    <p:set>
                                      <p:cBhvr>
                                        <p:cTn id="47" dur="1" fill="hold">
                                          <p:stCondLst>
                                            <p:cond delay="9"/>
                                          </p:stCondLst>
                                        </p:cTn>
                                        <p:tgtEl>
                                          <p:spTgt spid="5"/>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6"/>
                                        </p:tgtEl>
                                      </p:cBhvr>
                                    </p:animEffect>
                                    <p:set>
                                      <p:cBhvr>
                                        <p:cTn id="50" dur="1" fill="hold">
                                          <p:stCondLst>
                                            <p:cond delay="9"/>
                                          </p:stCondLst>
                                        </p:cTn>
                                        <p:tgtEl>
                                          <p:spTgt spid="6"/>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
                                        </p:tgtEl>
                                      </p:cBhvr>
                                    </p:animEffect>
                                    <p:set>
                                      <p:cBhvr>
                                        <p:cTn id="53" dur="1" fill="hold">
                                          <p:stCondLst>
                                            <p:cond delay="9"/>
                                          </p:stCondLst>
                                        </p:cTn>
                                        <p:tgtEl>
                                          <p:spTgt spid="7"/>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
                                        </p:tgtEl>
                                      </p:cBhvr>
                                    </p:animEffect>
                                    <p:set>
                                      <p:cBhvr>
                                        <p:cTn id="56" dur="1" fill="hold">
                                          <p:stCondLst>
                                            <p:cond delay="9"/>
                                          </p:stCondLst>
                                        </p:cTn>
                                        <p:tgtEl>
                                          <p:spTgt spid="8"/>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9"/>
                                        </p:tgtEl>
                                      </p:cBhvr>
                                    </p:animEffect>
                                    <p:set>
                                      <p:cBhvr>
                                        <p:cTn id="59" dur="1" fill="hold">
                                          <p:stCondLst>
                                            <p:cond delay="9"/>
                                          </p:stCondLst>
                                        </p:cTn>
                                        <p:tgtEl>
                                          <p:spTgt spid="9"/>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10"/>
                                        </p:tgtEl>
                                      </p:cBhvr>
                                    </p:animEffect>
                                    <p:set>
                                      <p:cBhvr>
                                        <p:cTn id="62" dur="1" fill="hold">
                                          <p:stCondLst>
                                            <p:cond delay="9"/>
                                          </p:stCondLst>
                                        </p:cTn>
                                        <p:tgtEl>
                                          <p:spTgt spid="10"/>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11"/>
                                        </p:tgtEl>
                                      </p:cBhvr>
                                    </p:animEffect>
                                    <p:set>
                                      <p:cBhvr>
                                        <p:cTn id="65" dur="1" fill="hold">
                                          <p:stCondLst>
                                            <p:cond delay="9"/>
                                          </p:stCondLst>
                                        </p:cTn>
                                        <p:tgtEl>
                                          <p:spTgt spid="11"/>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12"/>
                                        </p:tgtEl>
                                      </p:cBhvr>
                                    </p:animEffect>
                                    <p:set>
                                      <p:cBhvr>
                                        <p:cTn id="68" dur="1" fill="hold">
                                          <p:stCondLst>
                                            <p:cond delay="9"/>
                                          </p:stCondLst>
                                        </p:cTn>
                                        <p:tgtEl>
                                          <p:spTgt spid="12"/>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15"/>
                                        </p:tgtEl>
                                      </p:cBhvr>
                                    </p:animEffect>
                                    <p:set>
                                      <p:cBhvr>
                                        <p:cTn id="71" dur="1" fill="hold">
                                          <p:stCondLst>
                                            <p:cond delay="9"/>
                                          </p:stCondLst>
                                        </p:cTn>
                                        <p:tgtEl>
                                          <p:spTgt spid="1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17"/>
                                        </p:tgtEl>
                                      </p:cBhvr>
                                    </p:animEffect>
                                    <p:set>
                                      <p:cBhvr>
                                        <p:cTn id="74" dur="1" fill="hold">
                                          <p:stCondLst>
                                            <p:cond delay="9"/>
                                          </p:stCondLst>
                                        </p:cTn>
                                        <p:tgtEl>
                                          <p:spTgt spid="17"/>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18"/>
                                        </p:tgtEl>
                                      </p:cBhvr>
                                    </p:animEffect>
                                    <p:set>
                                      <p:cBhvr>
                                        <p:cTn id="77" dur="1" fill="hold">
                                          <p:stCondLst>
                                            <p:cond delay="9"/>
                                          </p:stCondLst>
                                        </p:cTn>
                                        <p:tgtEl>
                                          <p:spTgt spid="18"/>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19"/>
                                        </p:tgtEl>
                                      </p:cBhvr>
                                    </p:animEffect>
                                    <p:set>
                                      <p:cBhvr>
                                        <p:cTn id="80" dur="1" fill="hold">
                                          <p:stCondLst>
                                            <p:cond delay="9"/>
                                          </p:stCondLst>
                                        </p:cTn>
                                        <p:tgtEl>
                                          <p:spTgt spid="19"/>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20"/>
                                        </p:tgtEl>
                                      </p:cBhvr>
                                    </p:animEffect>
                                    <p:set>
                                      <p:cBhvr>
                                        <p:cTn id="83" dur="1" fill="hold">
                                          <p:stCondLst>
                                            <p:cond delay="9"/>
                                          </p:stCondLst>
                                        </p:cTn>
                                        <p:tgtEl>
                                          <p:spTgt spid="20"/>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21"/>
                                        </p:tgtEl>
                                      </p:cBhvr>
                                    </p:animEffect>
                                    <p:set>
                                      <p:cBhvr>
                                        <p:cTn id="86" dur="1" fill="hold">
                                          <p:stCondLst>
                                            <p:cond delay="9"/>
                                          </p:stCondLst>
                                        </p:cTn>
                                        <p:tgtEl>
                                          <p:spTgt spid="21"/>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23"/>
                                        </p:tgtEl>
                                      </p:cBhvr>
                                    </p:animEffect>
                                    <p:set>
                                      <p:cBhvr>
                                        <p:cTn id="89" dur="1" fill="hold">
                                          <p:stCondLst>
                                            <p:cond delay="9"/>
                                          </p:stCondLst>
                                        </p:cTn>
                                        <p:tgtEl>
                                          <p:spTgt spid="23"/>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24"/>
                                        </p:tgtEl>
                                      </p:cBhvr>
                                    </p:animEffect>
                                    <p:set>
                                      <p:cBhvr>
                                        <p:cTn id="92" dur="1" fill="hold">
                                          <p:stCondLst>
                                            <p:cond delay="9"/>
                                          </p:stCondLst>
                                        </p:cTn>
                                        <p:tgtEl>
                                          <p:spTgt spid="24"/>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29"/>
                                        </p:tgtEl>
                                      </p:cBhvr>
                                    </p:animEffect>
                                    <p:set>
                                      <p:cBhvr>
                                        <p:cTn id="95" dur="1" fill="hold">
                                          <p:stCondLst>
                                            <p:cond delay="9"/>
                                          </p:stCondLst>
                                        </p:cTn>
                                        <p:tgtEl>
                                          <p:spTgt spid="29"/>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30"/>
                                        </p:tgtEl>
                                      </p:cBhvr>
                                    </p:animEffect>
                                    <p:set>
                                      <p:cBhvr>
                                        <p:cTn id="98" dur="1" fill="hold">
                                          <p:stCondLst>
                                            <p:cond delay="9"/>
                                          </p:stCondLst>
                                        </p:cTn>
                                        <p:tgtEl>
                                          <p:spTgt spid="30"/>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31"/>
                                        </p:tgtEl>
                                      </p:cBhvr>
                                    </p:animEffect>
                                    <p:set>
                                      <p:cBhvr>
                                        <p:cTn id="101" dur="1" fill="hold">
                                          <p:stCondLst>
                                            <p:cond delay="9"/>
                                          </p:stCondLst>
                                        </p:cTn>
                                        <p:tgtEl>
                                          <p:spTgt spid="31"/>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32"/>
                                        </p:tgtEl>
                                      </p:cBhvr>
                                    </p:animEffect>
                                    <p:set>
                                      <p:cBhvr>
                                        <p:cTn id="104" dur="1" fill="hold">
                                          <p:stCondLst>
                                            <p:cond delay="9"/>
                                          </p:stCondLst>
                                        </p:cTn>
                                        <p:tgtEl>
                                          <p:spTgt spid="32"/>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33"/>
                                        </p:tgtEl>
                                      </p:cBhvr>
                                    </p:animEffect>
                                    <p:set>
                                      <p:cBhvr>
                                        <p:cTn id="107" dur="1" fill="hold">
                                          <p:stCondLst>
                                            <p:cond delay="9"/>
                                          </p:stCondLst>
                                        </p:cTn>
                                        <p:tgtEl>
                                          <p:spTgt spid="33"/>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35"/>
                                        </p:tgtEl>
                                      </p:cBhvr>
                                    </p:animEffect>
                                    <p:set>
                                      <p:cBhvr>
                                        <p:cTn id="110" dur="1" fill="hold">
                                          <p:stCondLst>
                                            <p:cond delay="9"/>
                                          </p:stCondLst>
                                        </p:cTn>
                                        <p:tgtEl>
                                          <p:spTgt spid="35"/>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36"/>
                                        </p:tgtEl>
                                      </p:cBhvr>
                                    </p:animEffect>
                                    <p:set>
                                      <p:cBhvr>
                                        <p:cTn id="113" dur="1" fill="hold">
                                          <p:stCondLst>
                                            <p:cond delay="9"/>
                                          </p:stCondLst>
                                        </p:cTn>
                                        <p:tgtEl>
                                          <p:spTgt spid="36"/>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37"/>
                                        </p:tgtEl>
                                      </p:cBhvr>
                                    </p:animEffect>
                                    <p:set>
                                      <p:cBhvr>
                                        <p:cTn id="116" dur="1" fill="hold">
                                          <p:stCondLst>
                                            <p:cond delay="9"/>
                                          </p:stCondLst>
                                        </p:cTn>
                                        <p:tgtEl>
                                          <p:spTgt spid="37"/>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40"/>
                                        </p:tgtEl>
                                        <p:attrNameLst>
                                          <p:attrName>style.visibility</p:attrName>
                                        </p:attrNameLst>
                                      </p:cBhvr>
                                      <p:to>
                                        <p:strVal val="visible"/>
                                      </p:to>
                                    </p:set>
                                    <p:animEffect transition="in" filter="fade">
                                      <p:cBhvr>
                                        <p:cTn id="120" dur="500"/>
                                        <p:tgtEl>
                                          <p:spTgt spid="40"/>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6"/>
                                        </p:tgtEl>
                                        <p:attrNameLst>
                                          <p:attrName>style.visibility</p:attrName>
                                        </p:attrNameLst>
                                      </p:cBhvr>
                                      <p:to>
                                        <p:strVal val="visible"/>
                                      </p:to>
                                    </p:set>
                                    <p:animEffect transition="in" filter="fade">
                                      <p:cBhvr>
                                        <p:cTn id="123" dur="500"/>
                                        <p:tgtEl>
                                          <p:spTgt spid="16"/>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3"/>
                                        </p:tgtEl>
                                        <p:attrNameLst>
                                          <p:attrName>style.visibility</p:attrName>
                                        </p:attrNameLst>
                                      </p:cBhvr>
                                      <p:to>
                                        <p:strVal val="visible"/>
                                      </p:to>
                                    </p:set>
                                    <p:anim calcmode="lin" valueType="num">
                                      <p:cBhvr additive="base">
                                        <p:cTn id="126" dur="500" fill="hold"/>
                                        <p:tgtEl>
                                          <p:spTgt spid="13"/>
                                        </p:tgtEl>
                                        <p:attrNameLst>
                                          <p:attrName>ppt_x</p:attrName>
                                        </p:attrNameLst>
                                      </p:cBhvr>
                                      <p:tavLst>
                                        <p:tav tm="0">
                                          <p:val>
                                            <p:strVal val="#ppt_x"/>
                                          </p:val>
                                        </p:tav>
                                        <p:tav tm="100000">
                                          <p:val>
                                            <p:strVal val="#ppt_x"/>
                                          </p:val>
                                        </p:tav>
                                      </p:tavLst>
                                    </p:anim>
                                    <p:anim calcmode="lin" valueType="num">
                                      <p:cBhvr additive="base">
                                        <p:cTn id="127" dur="500" fill="hold"/>
                                        <p:tgtEl>
                                          <p:spTgt spid="13"/>
                                        </p:tgtEl>
                                        <p:attrNameLst>
                                          <p:attrName>ppt_y</p:attrName>
                                        </p:attrNameLst>
                                      </p:cBhvr>
                                      <p:tavLst>
                                        <p:tav tm="0">
                                          <p:val>
                                            <p:strVal val="0-#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14"/>
                                        </p:tgtEl>
                                        <p:attrNameLst>
                                          <p:attrName>style.visibility</p:attrName>
                                        </p:attrNameLst>
                                      </p:cBhvr>
                                      <p:to>
                                        <p:strVal val="visible"/>
                                      </p:to>
                                    </p:set>
                                    <p:anim calcmode="lin" valueType="num">
                                      <p:cBhvr additive="base">
                                        <p:cTn id="130" dur="500" fill="hold"/>
                                        <p:tgtEl>
                                          <p:spTgt spid="14"/>
                                        </p:tgtEl>
                                        <p:attrNameLst>
                                          <p:attrName>ppt_x</p:attrName>
                                        </p:attrNameLst>
                                      </p:cBhvr>
                                      <p:tavLst>
                                        <p:tav tm="0">
                                          <p:val>
                                            <p:strVal val="#ppt_x"/>
                                          </p:val>
                                        </p:tav>
                                        <p:tav tm="100000">
                                          <p:val>
                                            <p:strVal val="#ppt_x"/>
                                          </p:val>
                                        </p:tav>
                                      </p:tavLst>
                                    </p:anim>
                                    <p:anim calcmode="lin" valueType="num">
                                      <p:cBhvr additive="base">
                                        <p:cTn id="13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2" presetClass="entr" presetSubtype="4" decel="50000" fill="hold" grpId="0" nodeType="clickEffect">
                                  <p:stCondLst>
                                    <p:cond delay="0"/>
                                  </p:stCondLst>
                                  <p:childTnLst>
                                    <p:set>
                                      <p:cBhvr>
                                        <p:cTn id="135" dur="1" fill="hold">
                                          <p:stCondLst>
                                            <p:cond delay="0"/>
                                          </p:stCondLst>
                                        </p:cTn>
                                        <p:tgtEl>
                                          <p:spTgt spid="41"/>
                                        </p:tgtEl>
                                        <p:attrNameLst>
                                          <p:attrName>style.visibility</p:attrName>
                                        </p:attrNameLst>
                                      </p:cBhvr>
                                      <p:to>
                                        <p:strVal val="visible"/>
                                      </p:to>
                                    </p:set>
                                    <p:anim calcmode="lin" valueType="num">
                                      <p:cBhvr additive="base">
                                        <p:cTn id="136" dur="500" fill="hold"/>
                                        <p:tgtEl>
                                          <p:spTgt spid="41"/>
                                        </p:tgtEl>
                                        <p:attrNameLst>
                                          <p:attrName>ppt_x</p:attrName>
                                        </p:attrNameLst>
                                      </p:cBhvr>
                                      <p:tavLst>
                                        <p:tav tm="0">
                                          <p:val>
                                            <p:strVal val="#ppt_x"/>
                                          </p:val>
                                        </p:tav>
                                        <p:tav tm="100000">
                                          <p:val>
                                            <p:strVal val="#ppt_x"/>
                                          </p:val>
                                        </p:tav>
                                      </p:tavLst>
                                    </p:anim>
                                    <p:anim calcmode="lin" valueType="num">
                                      <p:cBhvr additive="base">
                                        <p:cTn id="137" dur="500" fill="hold"/>
                                        <p:tgtEl>
                                          <p:spTgt spid="41"/>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4"/>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8" fill="hold" display="0">
                  <p:stCondLst>
                    <p:cond delay="indefinite"/>
                  </p:stCondLst>
                  <p:endCondLst>
                    <p:cond evt="onStopAudio" delay="0">
                      <p:tgtEl>
                        <p:sldTgt/>
                      </p:tgtEl>
                    </p:cond>
                  </p:endCondLst>
                </p:cTn>
                <p:tgtEl>
                  <p:spTgt spid="2"/>
                </p:tgtEl>
              </p:cMediaNode>
            </p:audio>
          </p:childTnLst>
        </p:cTn>
      </p:par>
    </p:tnLst>
    <p:bldLst>
      <p:bldP spid="5" grpId="0" animBg="1"/>
      <p:bldP spid="6" grpId="0" animBg="1"/>
      <p:bldP spid="7" grpId="0" animBg="1"/>
      <p:bldP spid="8" grpId="0" animBg="1"/>
      <p:bldP spid="9" grpId="0" animBg="1"/>
      <p:bldP spid="10" grpId="0" animBg="1"/>
      <p:bldP spid="11" grpId="0" animBg="1"/>
      <p:bldP spid="12" grpId="0" animBg="1"/>
      <p:bldP spid="15" grpId="0" animBg="1"/>
      <p:bldP spid="17" grpId="0" animBg="1"/>
      <p:bldP spid="18" grpId="0" animBg="1"/>
      <p:bldP spid="19" grpId="0" animBg="1"/>
      <p:bldP spid="20" grpId="0" animBg="1"/>
      <p:bldP spid="21" grpId="0" animBg="1"/>
      <p:bldP spid="22" grpId="0" animBg="1"/>
      <p:bldP spid="22" grpId="1" animBg="1"/>
      <p:bldP spid="23" grpId="0" animBg="1"/>
      <p:bldP spid="24" grpId="0" animBg="1"/>
      <p:bldP spid="28" grpId="0" animBg="1"/>
      <p:bldP spid="28" grpId="1" animBg="1"/>
      <p:bldP spid="29" grpId="0" animBg="1"/>
      <p:bldP spid="30" grpId="0" animBg="1"/>
      <p:bldP spid="31" grpId="0" animBg="1"/>
      <p:bldP spid="32" grpId="0" animBg="1"/>
      <p:bldP spid="33" grpId="0" animBg="1"/>
      <p:bldP spid="34" grpId="0" animBg="1"/>
      <p:bldP spid="34" grpId="1" animBg="1"/>
      <p:bldP spid="36" grpId="0" animBg="1"/>
      <p:bldP spid="37" grpId="0" animBg="1"/>
      <p:bldP spid="38" grpId="0" animBg="1"/>
      <p:bldP spid="38" grpId="1" animBg="1"/>
      <p:bldP spid="38" grpId="2" animBg="1"/>
      <p:bldP spid="40" grpId="0" animBg="1"/>
      <p:bldP spid="13" grpId="0" animBg="1">
        <p:tmplLst>
          <p:tmpl>
            <p:tnLst>
              <p:par>
                <p:cTn presetID="2" presetClass="entr" presetSubtype="1"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0-#ppt_h/2"/>
                          </p:val>
                        </p:tav>
                        <p:tav tm="100000">
                          <p:val>
                            <p:strVal val="#ppt_y"/>
                          </p:val>
                        </p:tav>
                      </p:tavLst>
                    </p:anim>
                  </p:childTnLst>
                </p:cTn>
              </p:par>
            </p:tnLst>
          </p:tmpl>
        </p:tmplLst>
      </p:bldP>
      <p:bldP spid="14" grpId="0" animBg="1">
        <p:tmplLst>
          <p:tmpl>
            <p:tnLst>
              <p:par>
                <p:cTn presetID="2" presetClass="entr" presetSubtype="4"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6" grpId="0">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41"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0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81632" y="-473075"/>
            <a:ext cx="75533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10s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12770246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10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10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10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additive="base">
                                        <p:cTn id="126" dur="500" fill="hold"/>
                                        <p:tgtEl>
                                          <p:spTgt spid="110"/>
                                        </p:tgtEl>
                                        <p:attrNameLst>
                                          <p:attrName>ppt_x</p:attrName>
                                        </p:attrNameLst>
                                      </p:cBhvr>
                                      <p:tavLst>
                                        <p:tav tm="0">
                                          <p:val>
                                            <p:strVal val="#ppt_x"/>
                                          </p:val>
                                        </p:tav>
                                        <p:tav tm="100000">
                                          <p:val>
                                            <p:strVal val="#ppt_x"/>
                                          </p:val>
                                        </p:tav>
                                      </p:tavLst>
                                    </p:anim>
                                    <p:anim calcmode="lin" valueType="num">
                                      <p:cBhvr additive="base">
                                        <p:cTn id="127" dur="500" fill="hold"/>
                                        <p:tgtEl>
                                          <p:spTgt spid="110"/>
                                        </p:tgtEl>
                                        <p:attrNameLst>
                                          <p:attrName>ppt_y</p:attrName>
                                        </p:attrNameLst>
                                      </p:cBhvr>
                                      <p:tavLst>
                                        <p:tav tm="0">
                                          <p:val>
                                            <p:strVal val="0-#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111"/>
                                        </p:tgtEl>
                                        <p:attrNameLst>
                                          <p:attrName>style.visibility</p:attrName>
                                        </p:attrNameLst>
                                      </p:cBhvr>
                                      <p:to>
                                        <p:strVal val="visible"/>
                                      </p:to>
                                    </p:set>
                                    <p:anim calcmode="lin" valueType="num">
                                      <p:cBhvr additive="base">
                                        <p:cTn id="130" dur="500" fill="hold"/>
                                        <p:tgtEl>
                                          <p:spTgt spid="111"/>
                                        </p:tgtEl>
                                        <p:attrNameLst>
                                          <p:attrName>ppt_x</p:attrName>
                                        </p:attrNameLst>
                                      </p:cBhvr>
                                      <p:tavLst>
                                        <p:tav tm="0">
                                          <p:val>
                                            <p:strVal val="#ppt_x"/>
                                          </p:val>
                                        </p:tav>
                                        <p:tav tm="100000">
                                          <p:val>
                                            <p:strVal val="#ppt_x"/>
                                          </p:val>
                                        </p:tav>
                                      </p:tavLst>
                                    </p:anim>
                                    <p:anim calcmode="lin" valueType="num">
                                      <p:cBhvr additive="base">
                                        <p:cTn id="131"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2" presetClass="entr" presetSubtype="4" decel="50000" fill="hold" grpId="0" nodeType="clickEffect">
                                  <p:stCondLst>
                                    <p:cond delay="0"/>
                                  </p:stCondLst>
                                  <p:childTnLst>
                                    <p:set>
                                      <p:cBhvr>
                                        <p:cTn id="135" dur="1" fill="hold">
                                          <p:stCondLst>
                                            <p:cond delay="0"/>
                                          </p:stCondLst>
                                        </p:cTn>
                                        <p:tgtEl>
                                          <p:spTgt spid="113"/>
                                        </p:tgtEl>
                                        <p:attrNameLst>
                                          <p:attrName>style.visibility</p:attrName>
                                        </p:attrNameLst>
                                      </p:cBhvr>
                                      <p:to>
                                        <p:strVal val="visible"/>
                                      </p:to>
                                    </p:set>
                                    <p:anim calcmode="lin" valueType="num">
                                      <p:cBhvr additive="base">
                                        <p:cTn id="136" dur="500" fill="hold"/>
                                        <p:tgtEl>
                                          <p:spTgt spid="113"/>
                                        </p:tgtEl>
                                        <p:attrNameLst>
                                          <p:attrName>ppt_x</p:attrName>
                                        </p:attrNameLst>
                                      </p:cBhvr>
                                      <p:tavLst>
                                        <p:tav tm="0">
                                          <p:val>
                                            <p:strVal val="#ppt_x"/>
                                          </p:val>
                                        </p:tav>
                                        <p:tav tm="100000">
                                          <p:val>
                                            <p:strVal val="#ppt_x"/>
                                          </p:val>
                                        </p:tav>
                                      </p:tavLst>
                                    </p:anim>
                                    <p:anim calcmode="lin" valueType="num">
                                      <p:cBhvr additive="base">
                                        <p:cTn id="137"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4"/>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8"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with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with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2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88044" y="-473075"/>
            <a:ext cx="74251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12s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340256581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12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12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12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additive="base">
                                        <p:cTn id="126" dur="500" fill="hold"/>
                                        <p:tgtEl>
                                          <p:spTgt spid="110"/>
                                        </p:tgtEl>
                                        <p:attrNameLst>
                                          <p:attrName>ppt_x</p:attrName>
                                        </p:attrNameLst>
                                      </p:cBhvr>
                                      <p:tavLst>
                                        <p:tav tm="0">
                                          <p:val>
                                            <p:strVal val="#ppt_x"/>
                                          </p:val>
                                        </p:tav>
                                        <p:tav tm="100000">
                                          <p:val>
                                            <p:strVal val="#ppt_x"/>
                                          </p:val>
                                        </p:tav>
                                      </p:tavLst>
                                    </p:anim>
                                    <p:anim calcmode="lin" valueType="num">
                                      <p:cBhvr additive="base">
                                        <p:cTn id="127" dur="500" fill="hold"/>
                                        <p:tgtEl>
                                          <p:spTgt spid="110"/>
                                        </p:tgtEl>
                                        <p:attrNameLst>
                                          <p:attrName>ppt_y</p:attrName>
                                        </p:attrNameLst>
                                      </p:cBhvr>
                                      <p:tavLst>
                                        <p:tav tm="0">
                                          <p:val>
                                            <p:strVal val="0-#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111"/>
                                        </p:tgtEl>
                                        <p:attrNameLst>
                                          <p:attrName>style.visibility</p:attrName>
                                        </p:attrNameLst>
                                      </p:cBhvr>
                                      <p:to>
                                        <p:strVal val="visible"/>
                                      </p:to>
                                    </p:set>
                                    <p:anim calcmode="lin" valueType="num">
                                      <p:cBhvr additive="base">
                                        <p:cTn id="130" dur="500" fill="hold"/>
                                        <p:tgtEl>
                                          <p:spTgt spid="111"/>
                                        </p:tgtEl>
                                        <p:attrNameLst>
                                          <p:attrName>ppt_x</p:attrName>
                                        </p:attrNameLst>
                                      </p:cBhvr>
                                      <p:tavLst>
                                        <p:tav tm="0">
                                          <p:val>
                                            <p:strVal val="#ppt_x"/>
                                          </p:val>
                                        </p:tav>
                                        <p:tav tm="100000">
                                          <p:val>
                                            <p:strVal val="#ppt_x"/>
                                          </p:val>
                                        </p:tav>
                                      </p:tavLst>
                                    </p:anim>
                                    <p:anim calcmode="lin" valueType="num">
                                      <p:cBhvr additive="base">
                                        <p:cTn id="131"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2" presetClass="entr" presetSubtype="4" decel="50000" fill="hold" grpId="0" nodeType="clickEffect">
                                  <p:stCondLst>
                                    <p:cond delay="0"/>
                                  </p:stCondLst>
                                  <p:childTnLst>
                                    <p:set>
                                      <p:cBhvr>
                                        <p:cTn id="135" dur="1" fill="hold">
                                          <p:stCondLst>
                                            <p:cond delay="0"/>
                                          </p:stCondLst>
                                        </p:cTn>
                                        <p:tgtEl>
                                          <p:spTgt spid="113"/>
                                        </p:tgtEl>
                                        <p:attrNameLst>
                                          <p:attrName>style.visibility</p:attrName>
                                        </p:attrNameLst>
                                      </p:cBhvr>
                                      <p:to>
                                        <p:strVal val="visible"/>
                                      </p:to>
                                    </p:set>
                                    <p:anim calcmode="lin" valueType="num">
                                      <p:cBhvr additive="base">
                                        <p:cTn id="136" dur="500" fill="hold"/>
                                        <p:tgtEl>
                                          <p:spTgt spid="113"/>
                                        </p:tgtEl>
                                        <p:attrNameLst>
                                          <p:attrName>ppt_x</p:attrName>
                                        </p:attrNameLst>
                                      </p:cBhvr>
                                      <p:tavLst>
                                        <p:tav tm="0">
                                          <p:val>
                                            <p:strVal val="#ppt_x"/>
                                          </p:val>
                                        </p:tav>
                                        <p:tav tm="100000">
                                          <p:val>
                                            <p:strVal val="#ppt_x"/>
                                          </p:val>
                                        </p:tav>
                                      </p:tavLst>
                                    </p:anim>
                                    <p:anim calcmode="lin" valueType="num">
                                      <p:cBhvr additive="base">
                                        <p:cTn id="137"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4"/>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8"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with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with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5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81632" y="-473075"/>
            <a:ext cx="75533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15s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44860313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15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15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15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additive="base">
                                        <p:cTn id="126" dur="500" fill="hold"/>
                                        <p:tgtEl>
                                          <p:spTgt spid="110"/>
                                        </p:tgtEl>
                                        <p:attrNameLst>
                                          <p:attrName>ppt_x</p:attrName>
                                        </p:attrNameLst>
                                      </p:cBhvr>
                                      <p:tavLst>
                                        <p:tav tm="0">
                                          <p:val>
                                            <p:strVal val="#ppt_x"/>
                                          </p:val>
                                        </p:tav>
                                        <p:tav tm="100000">
                                          <p:val>
                                            <p:strVal val="#ppt_x"/>
                                          </p:val>
                                        </p:tav>
                                      </p:tavLst>
                                    </p:anim>
                                    <p:anim calcmode="lin" valueType="num">
                                      <p:cBhvr additive="base">
                                        <p:cTn id="127" dur="500" fill="hold"/>
                                        <p:tgtEl>
                                          <p:spTgt spid="110"/>
                                        </p:tgtEl>
                                        <p:attrNameLst>
                                          <p:attrName>ppt_y</p:attrName>
                                        </p:attrNameLst>
                                      </p:cBhvr>
                                      <p:tavLst>
                                        <p:tav tm="0">
                                          <p:val>
                                            <p:strVal val="0-#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111"/>
                                        </p:tgtEl>
                                        <p:attrNameLst>
                                          <p:attrName>style.visibility</p:attrName>
                                        </p:attrNameLst>
                                      </p:cBhvr>
                                      <p:to>
                                        <p:strVal val="visible"/>
                                      </p:to>
                                    </p:set>
                                    <p:anim calcmode="lin" valueType="num">
                                      <p:cBhvr additive="base">
                                        <p:cTn id="130" dur="500" fill="hold"/>
                                        <p:tgtEl>
                                          <p:spTgt spid="111"/>
                                        </p:tgtEl>
                                        <p:attrNameLst>
                                          <p:attrName>ppt_x</p:attrName>
                                        </p:attrNameLst>
                                      </p:cBhvr>
                                      <p:tavLst>
                                        <p:tav tm="0">
                                          <p:val>
                                            <p:strVal val="#ppt_x"/>
                                          </p:val>
                                        </p:tav>
                                        <p:tav tm="100000">
                                          <p:val>
                                            <p:strVal val="#ppt_x"/>
                                          </p:val>
                                        </p:tav>
                                      </p:tavLst>
                                    </p:anim>
                                    <p:anim calcmode="lin" valueType="num">
                                      <p:cBhvr additive="base">
                                        <p:cTn id="131"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2" presetClass="entr" presetSubtype="4" decel="50000" fill="hold" grpId="0" nodeType="clickEffect">
                                  <p:stCondLst>
                                    <p:cond delay="0"/>
                                  </p:stCondLst>
                                  <p:childTnLst>
                                    <p:set>
                                      <p:cBhvr>
                                        <p:cTn id="135" dur="1" fill="hold">
                                          <p:stCondLst>
                                            <p:cond delay="0"/>
                                          </p:stCondLst>
                                        </p:cTn>
                                        <p:tgtEl>
                                          <p:spTgt spid="113"/>
                                        </p:tgtEl>
                                        <p:attrNameLst>
                                          <p:attrName>style.visibility</p:attrName>
                                        </p:attrNameLst>
                                      </p:cBhvr>
                                      <p:to>
                                        <p:strVal val="visible"/>
                                      </p:to>
                                    </p:set>
                                    <p:anim calcmode="lin" valueType="num">
                                      <p:cBhvr additive="base">
                                        <p:cTn id="136" dur="500" fill="hold"/>
                                        <p:tgtEl>
                                          <p:spTgt spid="113"/>
                                        </p:tgtEl>
                                        <p:attrNameLst>
                                          <p:attrName>ppt_x</p:attrName>
                                        </p:attrNameLst>
                                      </p:cBhvr>
                                      <p:tavLst>
                                        <p:tav tm="0">
                                          <p:val>
                                            <p:strVal val="#ppt_x"/>
                                          </p:val>
                                        </p:tav>
                                        <p:tav tm="100000">
                                          <p:val>
                                            <p:strVal val="#ppt_x"/>
                                          </p:val>
                                        </p:tav>
                                      </p:tavLst>
                                    </p:anim>
                                    <p:anim calcmode="lin" valueType="num">
                                      <p:cBhvr additive="base">
                                        <p:cTn id="137"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4"/>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8"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with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with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8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81632" y="-473075"/>
            <a:ext cx="75533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18s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33458902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18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18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18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additive="base">
                                        <p:cTn id="126" dur="500" fill="hold"/>
                                        <p:tgtEl>
                                          <p:spTgt spid="110"/>
                                        </p:tgtEl>
                                        <p:attrNameLst>
                                          <p:attrName>ppt_x</p:attrName>
                                        </p:attrNameLst>
                                      </p:cBhvr>
                                      <p:tavLst>
                                        <p:tav tm="0">
                                          <p:val>
                                            <p:strVal val="#ppt_x"/>
                                          </p:val>
                                        </p:tav>
                                        <p:tav tm="100000">
                                          <p:val>
                                            <p:strVal val="#ppt_x"/>
                                          </p:val>
                                        </p:tav>
                                      </p:tavLst>
                                    </p:anim>
                                    <p:anim calcmode="lin" valueType="num">
                                      <p:cBhvr additive="base">
                                        <p:cTn id="127" dur="500" fill="hold"/>
                                        <p:tgtEl>
                                          <p:spTgt spid="110"/>
                                        </p:tgtEl>
                                        <p:attrNameLst>
                                          <p:attrName>ppt_y</p:attrName>
                                        </p:attrNameLst>
                                      </p:cBhvr>
                                      <p:tavLst>
                                        <p:tav tm="0">
                                          <p:val>
                                            <p:strVal val="0-#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111"/>
                                        </p:tgtEl>
                                        <p:attrNameLst>
                                          <p:attrName>style.visibility</p:attrName>
                                        </p:attrNameLst>
                                      </p:cBhvr>
                                      <p:to>
                                        <p:strVal val="visible"/>
                                      </p:to>
                                    </p:set>
                                    <p:anim calcmode="lin" valueType="num">
                                      <p:cBhvr additive="base">
                                        <p:cTn id="130" dur="500" fill="hold"/>
                                        <p:tgtEl>
                                          <p:spTgt spid="111"/>
                                        </p:tgtEl>
                                        <p:attrNameLst>
                                          <p:attrName>ppt_x</p:attrName>
                                        </p:attrNameLst>
                                      </p:cBhvr>
                                      <p:tavLst>
                                        <p:tav tm="0">
                                          <p:val>
                                            <p:strVal val="#ppt_x"/>
                                          </p:val>
                                        </p:tav>
                                        <p:tav tm="100000">
                                          <p:val>
                                            <p:strVal val="#ppt_x"/>
                                          </p:val>
                                        </p:tav>
                                      </p:tavLst>
                                    </p:anim>
                                    <p:anim calcmode="lin" valueType="num">
                                      <p:cBhvr additive="base">
                                        <p:cTn id="131"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2" presetClass="entr" presetSubtype="4" decel="50000" fill="hold" grpId="0" nodeType="clickEffect">
                                  <p:stCondLst>
                                    <p:cond delay="0"/>
                                  </p:stCondLst>
                                  <p:childTnLst>
                                    <p:set>
                                      <p:cBhvr>
                                        <p:cTn id="135" dur="1" fill="hold">
                                          <p:stCondLst>
                                            <p:cond delay="0"/>
                                          </p:stCondLst>
                                        </p:cTn>
                                        <p:tgtEl>
                                          <p:spTgt spid="113"/>
                                        </p:tgtEl>
                                        <p:attrNameLst>
                                          <p:attrName>style.visibility</p:attrName>
                                        </p:attrNameLst>
                                      </p:cBhvr>
                                      <p:to>
                                        <p:strVal val="visible"/>
                                      </p:to>
                                    </p:set>
                                    <p:anim calcmode="lin" valueType="num">
                                      <p:cBhvr additive="base">
                                        <p:cTn id="136" dur="500" fill="hold"/>
                                        <p:tgtEl>
                                          <p:spTgt spid="113"/>
                                        </p:tgtEl>
                                        <p:attrNameLst>
                                          <p:attrName>ppt_x</p:attrName>
                                        </p:attrNameLst>
                                      </p:cBhvr>
                                      <p:tavLst>
                                        <p:tav tm="0">
                                          <p:val>
                                            <p:strVal val="#ppt_x"/>
                                          </p:val>
                                        </p:tav>
                                        <p:tav tm="100000">
                                          <p:val>
                                            <p:strVal val="#ppt_x"/>
                                          </p:val>
                                        </p:tav>
                                      </p:tavLst>
                                    </p:anim>
                                    <p:anim calcmode="lin" valueType="num">
                                      <p:cBhvr additive="base">
                                        <p:cTn id="137"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4"/>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8"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with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with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2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88044" y="-473075"/>
            <a:ext cx="74251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12s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392376284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12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12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12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1" fill="hold" grpId="0" nodeType="clickEffect">
                                  <p:stCondLst>
                                    <p:cond delay="0"/>
                                  </p:stCondLst>
                                  <p:childTnLst>
                                    <p:set>
                                      <p:cBhvr>
                                        <p:cTn id="127" dur="1" fill="hold">
                                          <p:stCondLst>
                                            <p:cond delay="0"/>
                                          </p:stCondLst>
                                        </p:cTn>
                                        <p:tgtEl>
                                          <p:spTgt spid="110"/>
                                        </p:tgtEl>
                                        <p:attrNameLst>
                                          <p:attrName>style.visibility</p:attrName>
                                        </p:attrNameLst>
                                      </p:cBhvr>
                                      <p:to>
                                        <p:strVal val="visible"/>
                                      </p:to>
                                    </p:set>
                                    <p:anim calcmode="lin" valueType="num">
                                      <p:cBhvr additive="base">
                                        <p:cTn id="128" dur="500" fill="hold"/>
                                        <p:tgtEl>
                                          <p:spTgt spid="110"/>
                                        </p:tgtEl>
                                        <p:attrNameLst>
                                          <p:attrName>ppt_x</p:attrName>
                                        </p:attrNameLst>
                                      </p:cBhvr>
                                      <p:tavLst>
                                        <p:tav tm="0">
                                          <p:val>
                                            <p:strVal val="#ppt_x"/>
                                          </p:val>
                                        </p:tav>
                                        <p:tav tm="100000">
                                          <p:val>
                                            <p:strVal val="#ppt_x"/>
                                          </p:val>
                                        </p:tav>
                                      </p:tavLst>
                                    </p:anim>
                                    <p:anim calcmode="lin" valueType="num">
                                      <p:cBhvr additive="base">
                                        <p:cTn id="129"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fill="hold" grpId="0" nodeType="clickEffect">
                                  <p:stCondLst>
                                    <p:cond delay="0"/>
                                  </p:stCondLst>
                                  <p:childTnLst>
                                    <p:set>
                                      <p:cBhvr>
                                        <p:cTn id="133" dur="1" fill="hold">
                                          <p:stCondLst>
                                            <p:cond delay="0"/>
                                          </p:stCondLst>
                                        </p:cTn>
                                        <p:tgtEl>
                                          <p:spTgt spid="111"/>
                                        </p:tgtEl>
                                        <p:attrNameLst>
                                          <p:attrName>style.visibility</p:attrName>
                                        </p:attrNameLst>
                                      </p:cBhvr>
                                      <p:to>
                                        <p:strVal val="visible"/>
                                      </p:to>
                                    </p:set>
                                    <p:anim calcmode="lin" valueType="num">
                                      <p:cBhvr additive="base">
                                        <p:cTn id="134" dur="500" fill="hold"/>
                                        <p:tgtEl>
                                          <p:spTgt spid="111"/>
                                        </p:tgtEl>
                                        <p:attrNameLst>
                                          <p:attrName>ppt_x</p:attrName>
                                        </p:attrNameLst>
                                      </p:cBhvr>
                                      <p:tavLst>
                                        <p:tav tm="0">
                                          <p:val>
                                            <p:strVal val="#ppt_x"/>
                                          </p:val>
                                        </p:tav>
                                        <p:tav tm="100000">
                                          <p:val>
                                            <p:strVal val="#ppt_x"/>
                                          </p:val>
                                        </p:tav>
                                      </p:tavLst>
                                    </p:anim>
                                    <p:anim calcmode="lin" valueType="num">
                                      <p:cBhvr additive="base">
                                        <p:cTn id="135"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2" presetClass="entr" presetSubtype="4" decel="50000" fill="hold" grpId="0" nodeType="clickEffect">
                                  <p:stCondLst>
                                    <p:cond delay="0"/>
                                  </p:stCondLst>
                                  <p:childTnLst>
                                    <p:set>
                                      <p:cBhvr>
                                        <p:cTn id="139" dur="1" fill="hold">
                                          <p:stCondLst>
                                            <p:cond delay="0"/>
                                          </p:stCondLst>
                                        </p:cTn>
                                        <p:tgtEl>
                                          <p:spTgt spid="113"/>
                                        </p:tgtEl>
                                        <p:attrNameLst>
                                          <p:attrName>style.visibility</p:attrName>
                                        </p:attrNameLst>
                                      </p:cBhvr>
                                      <p:to>
                                        <p:strVal val="visible"/>
                                      </p:to>
                                    </p:set>
                                    <p:anim calcmode="lin" valueType="num">
                                      <p:cBhvr additive="base">
                                        <p:cTn id="140" dur="500" fill="hold"/>
                                        <p:tgtEl>
                                          <p:spTgt spid="113"/>
                                        </p:tgtEl>
                                        <p:attrNameLst>
                                          <p:attrName>ppt_x</p:attrName>
                                        </p:attrNameLst>
                                      </p:cBhvr>
                                      <p:tavLst>
                                        <p:tav tm="0">
                                          <p:val>
                                            <p:strVal val="#ppt_x"/>
                                          </p:val>
                                        </p:tav>
                                        <p:tav tm="100000">
                                          <p:val>
                                            <p:strVal val="#ppt_x"/>
                                          </p:val>
                                        </p:tav>
                                      </p:tavLst>
                                    </p:anim>
                                    <p:anim calcmode="lin" valueType="num">
                                      <p:cBhvr additive="base">
                                        <p:cTn id="141"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8"/>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2"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click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0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56786" y="-473075"/>
            <a:ext cx="8050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20s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81405403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20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20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20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additive="base">
                                        <p:cTn id="126" dur="500" fill="hold"/>
                                        <p:tgtEl>
                                          <p:spTgt spid="110"/>
                                        </p:tgtEl>
                                        <p:attrNameLst>
                                          <p:attrName>ppt_x</p:attrName>
                                        </p:attrNameLst>
                                      </p:cBhvr>
                                      <p:tavLst>
                                        <p:tav tm="0">
                                          <p:val>
                                            <p:strVal val="#ppt_x"/>
                                          </p:val>
                                        </p:tav>
                                        <p:tav tm="100000">
                                          <p:val>
                                            <p:strVal val="#ppt_x"/>
                                          </p:val>
                                        </p:tav>
                                      </p:tavLst>
                                    </p:anim>
                                    <p:anim calcmode="lin" valueType="num">
                                      <p:cBhvr additive="base">
                                        <p:cTn id="127" dur="500" fill="hold"/>
                                        <p:tgtEl>
                                          <p:spTgt spid="110"/>
                                        </p:tgtEl>
                                        <p:attrNameLst>
                                          <p:attrName>ppt_y</p:attrName>
                                        </p:attrNameLst>
                                      </p:cBhvr>
                                      <p:tavLst>
                                        <p:tav tm="0">
                                          <p:val>
                                            <p:strVal val="0-#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111"/>
                                        </p:tgtEl>
                                        <p:attrNameLst>
                                          <p:attrName>style.visibility</p:attrName>
                                        </p:attrNameLst>
                                      </p:cBhvr>
                                      <p:to>
                                        <p:strVal val="visible"/>
                                      </p:to>
                                    </p:set>
                                    <p:anim calcmode="lin" valueType="num">
                                      <p:cBhvr additive="base">
                                        <p:cTn id="130" dur="500" fill="hold"/>
                                        <p:tgtEl>
                                          <p:spTgt spid="111"/>
                                        </p:tgtEl>
                                        <p:attrNameLst>
                                          <p:attrName>ppt_x</p:attrName>
                                        </p:attrNameLst>
                                      </p:cBhvr>
                                      <p:tavLst>
                                        <p:tav tm="0">
                                          <p:val>
                                            <p:strVal val="#ppt_x"/>
                                          </p:val>
                                        </p:tav>
                                        <p:tav tm="100000">
                                          <p:val>
                                            <p:strVal val="#ppt_x"/>
                                          </p:val>
                                        </p:tav>
                                      </p:tavLst>
                                    </p:anim>
                                    <p:anim calcmode="lin" valueType="num">
                                      <p:cBhvr additive="base">
                                        <p:cTn id="131"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2" presetClass="entr" presetSubtype="4" decel="50000" fill="hold" grpId="0" nodeType="clickEffect">
                                  <p:stCondLst>
                                    <p:cond delay="0"/>
                                  </p:stCondLst>
                                  <p:childTnLst>
                                    <p:set>
                                      <p:cBhvr>
                                        <p:cTn id="135" dur="1" fill="hold">
                                          <p:stCondLst>
                                            <p:cond delay="0"/>
                                          </p:stCondLst>
                                        </p:cTn>
                                        <p:tgtEl>
                                          <p:spTgt spid="113"/>
                                        </p:tgtEl>
                                        <p:attrNameLst>
                                          <p:attrName>style.visibility</p:attrName>
                                        </p:attrNameLst>
                                      </p:cBhvr>
                                      <p:to>
                                        <p:strVal val="visible"/>
                                      </p:to>
                                    </p:set>
                                    <p:anim calcmode="lin" valueType="num">
                                      <p:cBhvr additive="base">
                                        <p:cTn id="136" dur="500" fill="hold"/>
                                        <p:tgtEl>
                                          <p:spTgt spid="113"/>
                                        </p:tgtEl>
                                        <p:attrNameLst>
                                          <p:attrName>ppt_x</p:attrName>
                                        </p:attrNameLst>
                                      </p:cBhvr>
                                      <p:tavLst>
                                        <p:tav tm="0">
                                          <p:val>
                                            <p:strVal val="#ppt_x"/>
                                          </p:val>
                                        </p:tav>
                                        <p:tav tm="100000">
                                          <p:val>
                                            <p:strVal val="#ppt_x"/>
                                          </p:val>
                                        </p:tav>
                                      </p:tavLst>
                                    </p:anim>
                                    <p:anim calcmode="lin" valueType="num">
                                      <p:cBhvr additive="base">
                                        <p:cTn id="137"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4"/>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8"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with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with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2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63198" y="-473075"/>
            <a:ext cx="79220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22s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2990540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22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22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22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additive="base">
                                        <p:cTn id="126" dur="500" fill="hold"/>
                                        <p:tgtEl>
                                          <p:spTgt spid="110"/>
                                        </p:tgtEl>
                                        <p:attrNameLst>
                                          <p:attrName>ppt_x</p:attrName>
                                        </p:attrNameLst>
                                      </p:cBhvr>
                                      <p:tavLst>
                                        <p:tav tm="0">
                                          <p:val>
                                            <p:strVal val="#ppt_x"/>
                                          </p:val>
                                        </p:tav>
                                        <p:tav tm="100000">
                                          <p:val>
                                            <p:strVal val="#ppt_x"/>
                                          </p:val>
                                        </p:tav>
                                      </p:tavLst>
                                    </p:anim>
                                    <p:anim calcmode="lin" valueType="num">
                                      <p:cBhvr additive="base">
                                        <p:cTn id="127" dur="500" fill="hold"/>
                                        <p:tgtEl>
                                          <p:spTgt spid="110"/>
                                        </p:tgtEl>
                                        <p:attrNameLst>
                                          <p:attrName>ppt_y</p:attrName>
                                        </p:attrNameLst>
                                      </p:cBhvr>
                                      <p:tavLst>
                                        <p:tav tm="0">
                                          <p:val>
                                            <p:strVal val="0-#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111"/>
                                        </p:tgtEl>
                                        <p:attrNameLst>
                                          <p:attrName>style.visibility</p:attrName>
                                        </p:attrNameLst>
                                      </p:cBhvr>
                                      <p:to>
                                        <p:strVal val="visible"/>
                                      </p:to>
                                    </p:set>
                                    <p:anim calcmode="lin" valueType="num">
                                      <p:cBhvr additive="base">
                                        <p:cTn id="130" dur="500" fill="hold"/>
                                        <p:tgtEl>
                                          <p:spTgt spid="111"/>
                                        </p:tgtEl>
                                        <p:attrNameLst>
                                          <p:attrName>ppt_x</p:attrName>
                                        </p:attrNameLst>
                                      </p:cBhvr>
                                      <p:tavLst>
                                        <p:tav tm="0">
                                          <p:val>
                                            <p:strVal val="#ppt_x"/>
                                          </p:val>
                                        </p:tav>
                                        <p:tav tm="100000">
                                          <p:val>
                                            <p:strVal val="#ppt_x"/>
                                          </p:val>
                                        </p:tav>
                                      </p:tavLst>
                                    </p:anim>
                                    <p:anim calcmode="lin" valueType="num">
                                      <p:cBhvr additive="base">
                                        <p:cTn id="131"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2" presetClass="entr" presetSubtype="4" decel="50000" fill="hold" grpId="0" nodeType="clickEffect">
                                  <p:stCondLst>
                                    <p:cond delay="0"/>
                                  </p:stCondLst>
                                  <p:childTnLst>
                                    <p:set>
                                      <p:cBhvr>
                                        <p:cTn id="135" dur="1" fill="hold">
                                          <p:stCondLst>
                                            <p:cond delay="0"/>
                                          </p:stCondLst>
                                        </p:cTn>
                                        <p:tgtEl>
                                          <p:spTgt spid="113"/>
                                        </p:tgtEl>
                                        <p:attrNameLst>
                                          <p:attrName>style.visibility</p:attrName>
                                        </p:attrNameLst>
                                      </p:cBhvr>
                                      <p:to>
                                        <p:strVal val="visible"/>
                                      </p:to>
                                    </p:set>
                                    <p:anim calcmode="lin" valueType="num">
                                      <p:cBhvr additive="base">
                                        <p:cTn id="136" dur="500" fill="hold"/>
                                        <p:tgtEl>
                                          <p:spTgt spid="113"/>
                                        </p:tgtEl>
                                        <p:attrNameLst>
                                          <p:attrName>ppt_x</p:attrName>
                                        </p:attrNameLst>
                                      </p:cBhvr>
                                      <p:tavLst>
                                        <p:tav tm="0">
                                          <p:val>
                                            <p:strVal val="#ppt_x"/>
                                          </p:val>
                                        </p:tav>
                                        <p:tav tm="100000">
                                          <p:val>
                                            <p:strVal val="#ppt_x"/>
                                          </p:val>
                                        </p:tav>
                                      </p:tavLst>
                                    </p:anim>
                                    <p:anim calcmode="lin" valueType="num">
                                      <p:cBhvr additive="base">
                                        <p:cTn id="137"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4"/>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8"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with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with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4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68103" y="-473075"/>
            <a:ext cx="78239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24s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23949988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24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24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24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additive="base">
                                        <p:cTn id="126" dur="500" fill="hold"/>
                                        <p:tgtEl>
                                          <p:spTgt spid="110"/>
                                        </p:tgtEl>
                                        <p:attrNameLst>
                                          <p:attrName>ppt_x</p:attrName>
                                        </p:attrNameLst>
                                      </p:cBhvr>
                                      <p:tavLst>
                                        <p:tav tm="0">
                                          <p:val>
                                            <p:strVal val="#ppt_x"/>
                                          </p:val>
                                        </p:tav>
                                        <p:tav tm="100000">
                                          <p:val>
                                            <p:strVal val="#ppt_x"/>
                                          </p:val>
                                        </p:tav>
                                      </p:tavLst>
                                    </p:anim>
                                    <p:anim calcmode="lin" valueType="num">
                                      <p:cBhvr additive="base">
                                        <p:cTn id="127" dur="500" fill="hold"/>
                                        <p:tgtEl>
                                          <p:spTgt spid="110"/>
                                        </p:tgtEl>
                                        <p:attrNameLst>
                                          <p:attrName>ppt_y</p:attrName>
                                        </p:attrNameLst>
                                      </p:cBhvr>
                                      <p:tavLst>
                                        <p:tav tm="0">
                                          <p:val>
                                            <p:strVal val="0-#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111"/>
                                        </p:tgtEl>
                                        <p:attrNameLst>
                                          <p:attrName>style.visibility</p:attrName>
                                        </p:attrNameLst>
                                      </p:cBhvr>
                                      <p:to>
                                        <p:strVal val="visible"/>
                                      </p:to>
                                    </p:set>
                                    <p:anim calcmode="lin" valueType="num">
                                      <p:cBhvr additive="base">
                                        <p:cTn id="130" dur="500" fill="hold"/>
                                        <p:tgtEl>
                                          <p:spTgt spid="111"/>
                                        </p:tgtEl>
                                        <p:attrNameLst>
                                          <p:attrName>ppt_x</p:attrName>
                                        </p:attrNameLst>
                                      </p:cBhvr>
                                      <p:tavLst>
                                        <p:tav tm="0">
                                          <p:val>
                                            <p:strVal val="#ppt_x"/>
                                          </p:val>
                                        </p:tav>
                                        <p:tav tm="100000">
                                          <p:val>
                                            <p:strVal val="#ppt_x"/>
                                          </p:val>
                                        </p:tav>
                                      </p:tavLst>
                                    </p:anim>
                                    <p:anim calcmode="lin" valueType="num">
                                      <p:cBhvr additive="base">
                                        <p:cTn id="131"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2" presetClass="entr" presetSubtype="4" decel="50000" fill="hold" grpId="0" nodeType="clickEffect">
                                  <p:stCondLst>
                                    <p:cond delay="0"/>
                                  </p:stCondLst>
                                  <p:childTnLst>
                                    <p:set>
                                      <p:cBhvr>
                                        <p:cTn id="135" dur="1" fill="hold">
                                          <p:stCondLst>
                                            <p:cond delay="0"/>
                                          </p:stCondLst>
                                        </p:cTn>
                                        <p:tgtEl>
                                          <p:spTgt spid="113"/>
                                        </p:tgtEl>
                                        <p:attrNameLst>
                                          <p:attrName>style.visibility</p:attrName>
                                        </p:attrNameLst>
                                      </p:cBhvr>
                                      <p:to>
                                        <p:strVal val="visible"/>
                                      </p:to>
                                    </p:set>
                                    <p:anim calcmode="lin" valueType="num">
                                      <p:cBhvr additive="base">
                                        <p:cTn id="136" dur="500" fill="hold"/>
                                        <p:tgtEl>
                                          <p:spTgt spid="113"/>
                                        </p:tgtEl>
                                        <p:attrNameLst>
                                          <p:attrName>ppt_x</p:attrName>
                                        </p:attrNameLst>
                                      </p:cBhvr>
                                      <p:tavLst>
                                        <p:tav tm="0">
                                          <p:val>
                                            <p:strVal val="#ppt_x"/>
                                          </p:val>
                                        </p:tav>
                                        <p:tav tm="100000">
                                          <p:val>
                                            <p:strVal val="#ppt_x"/>
                                          </p:val>
                                        </p:tav>
                                      </p:tavLst>
                                    </p:anim>
                                    <p:anim calcmode="lin" valueType="num">
                                      <p:cBhvr additive="base">
                                        <p:cTn id="137"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4"/>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8"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with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with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6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55183" y="-473075"/>
            <a:ext cx="80823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26s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294751710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26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26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26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additive="base">
                                        <p:cTn id="126" dur="500" fill="hold"/>
                                        <p:tgtEl>
                                          <p:spTgt spid="110"/>
                                        </p:tgtEl>
                                        <p:attrNameLst>
                                          <p:attrName>ppt_x</p:attrName>
                                        </p:attrNameLst>
                                      </p:cBhvr>
                                      <p:tavLst>
                                        <p:tav tm="0">
                                          <p:val>
                                            <p:strVal val="#ppt_x"/>
                                          </p:val>
                                        </p:tav>
                                        <p:tav tm="100000">
                                          <p:val>
                                            <p:strVal val="#ppt_x"/>
                                          </p:val>
                                        </p:tav>
                                      </p:tavLst>
                                    </p:anim>
                                    <p:anim calcmode="lin" valueType="num">
                                      <p:cBhvr additive="base">
                                        <p:cTn id="127" dur="500" fill="hold"/>
                                        <p:tgtEl>
                                          <p:spTgt spid="110"/>
                                        </p:tgtEl>
                                        <p:attrNameLst>
                                          <p:attrName>ppt_y</p:attrName>
                                        </p:attrNameLst>
                                      </p:cBhvr>
                                      <p:tavLst>
                                        <p:tav tm="0">
                                          <p:val>
                                            <p:strVal val="0-#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111"/>
                                        </p:tgtEl>
                                        <p:attrNameLst>
                                          <p:attrName>style.visibility</p:attrName>
                                        </p:attrNameLst>
                                      </p:cBhvr>
                                      <p:to>
                                        <p:strVal val="visible"/>
                                      </p:to>
                                    </p:set>
                                    <p:anim calcmode="lin" valueType="num">
                                      <p:cBhvr additive="base">
                                        <p:cTn id="130" dur="500" fill="hold"/>
                                        <p:tgtEl>
                                          <p:spTgt spid="111"/>
                                        </p:tgtEl>
                                        <p:attrNameLst>
                                          <p:attrName>ppt_x</p:attrName>
                                        </p:attrNameLst>
                                      </p:cBhvr>
                                      <p:tavLst>
                                        <p:tav tm="0">
                                          <p:val>
                                            <p:strVal val="#ppt_x"/>
                                          </p:val>
                                        </p:tav>
                                        <p:tav tm="100000">
                                          <p:val>
                                            <p:strVal val="#ppt_x"/>
                                          </p:val>
                                        </p:tav>
                                      </p:tavLst>
                                    </p:anim>
                                    <p:anim calcmode="lin" valueType="num">
                                      <p:cBhvr additive="base">
                                        <p:cTn id="131"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2" presetClass="entr" presetSubtype="4" decel="50000" fill="hold" grpId="0" nodeType="clickEffect">
                                  <p:stCondLst>
                                    <p:cond delay="0"/>
                                  </p:stCondLst>
                                  <p:childTnLst>
                                    <p:set>
                                      <p:cBhvr>
                                        <p:cTn id="135" dur="1" fill="hold">
                                          <p:stCondLst>
                                            <p:cond delay="0"/>
                                          </p:stCondLst>
                                        </p:cTn>
                                        <p:tgtEl>
                                          <p:spTgt spid="113"/>
                                        </p:tgtEl>
                                        <p:attrNameLst>
                                          <p:attrName>style.visibility</p:attrName>
                                        </p:attrNameLst>
                                      </p:cBhvr>
                                      <p:to>
                                        <p:strVal val="visible"/>
                                      </p:to>
                                    </p:set>
                                    <p:anim calcmode="lin" valueType="num">
                                      <p:cBhvr additive="base">
                                        <p:cTn id="136" dur="500" fill="hold"/>
                                        <p:tgtEl>
                                          <p:spTgt spid="113"/>
                                        </p:tgtEl>
                                        <p:attrNameLst>
                                          <p:attrName>ppt_x</p:attrName>
                                        </p:attrNameLst>
                                      </p:cBhvr>
                                      <p:tavLst>
                                        <p:tav tm="0">
                                          <p:val>
                                            <p:strVal val="#ppt_x"/>
                                          </p:val>
                                        </p:tav>
                                        <p:tav tm="100000">
                                          <p:val>
                                            <p:strVal val="#ppt_x"/>
                                          </p:val>
                                        </p:tav>
                                      </p:tavLst>
                                    </p:anim>
                                    <p:anim calcmode="lin" valueType="num">
                                      <p:cBhvr additive="base">
                                        <p:cTn id="137"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4"/>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8"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with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with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0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51175" y="-473075"/>
            <a:ext cx="8162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30s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18659434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30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30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30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additive="base">
                                        <p:cTn id="126" dur="500" fill="hold"/>
                                        <p:tgtEl>
                                          <p:spTgt spid="110"/>
                                        </p:tgtEl>
                                        <p:attrNameLst>
                                          <p:attrName>ppt_x</p:attrName>
                                        </p:attrNameLst>
                                      </p:cBhvr>
                                      <p:tavLst>
                                        <p:tav tm="0">
                                          <p:val>
                                            <p:strVal val="#ppt_x"/>
                                          </p:val>
                                        </p:tav>
                                        <p:tav tm="100000">
                                          <p:val>
                                            <p:strVal val="#ppt_x"/>
                                          </p:val>
                                        </p:tav>
                                      </p:tavLst>
                                    </p:anim>
                                    <p:anim calcmode="lin" valueType="num">
                                      <p:cBhvr additive="base">
                                        <p:cTn id="127" dur="500" fill="hold"/>
                                        <p:tgtEl>
                                          <p:spTgt spid="110"/>
                                        </p:tgtEl>
                                        <p:attrNameLst>
                                          <p:attrName>ppt_y</p:attrName>
                                        </p:attrNameLst>
                                      </p:cBhvr>
                                      <p:tavLst>
                                        <p:tav tm="0">
                                          <p:val>
                                            <p:strVal val="0-#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111"/>
                                        </p:tgtEl>
                                        <p:attrNameLst>
                                          <p:attrName>style.visibility</p:attrName>
                                        </p:attrNameLst>
                                      </p:cBhvr>
                                      <p:to>
                                        <p:strVal val="visible"/>
                                      </p:to>
                                    </p:set>
                                    <p:anim calcmode="lin" valueType="num">
                                      <p:cBhvr additive="base">
                                        <p:cTn id="130" dur="500" fill="hold"/>
                                        <p:tgtEl>
                                          <p:spTgt spid="111"/>
                                        </p:tgtEl>
                                        <p:attrNameLst>
                                          <p:attrName>ppt_x</p:attrName>
                                        </p:attrNameLst>
                                      </p:cBhvr>
                                      <p:tavLst>
                                        <p:tav tm="0">
                                          <p:val>
                                            <p:strVal val="#ppt_x"/>
                                          </p:val>
                                        </p:tav>
                                        <p:tav tm="100000">
                                          <p:val>
                                            <p:strVal val="#ppt_x"/>
                                          </p:val>
                                        </p:tav>
                                      </p:tavLst>
                                    </p:anim>
                                    <p:anim calcmode="lin" valueType="num">
                                      <p:cBhvr additive="base">
                                        <p:cTn id="131"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2" presetClass="entr" presetSubtype="4" decel="50000" fill="hold" grpId="0" nodeType="clickEffect">
                                  <p:stCondLst>
                                    <p:cond delay="0"/>
                                  </p:stCondLst>
                                  <p:childTnLst>
                                    <p:set>
                                      <p:cBhvr>
                                        <p:cTn id="135" dur="1" fill="hold">
                                          <p:stCondLst>
                                            <p:cond delay="0"/>
                                          </p:stCondLst>
                                        </p:cTn>
                                        <p:tgtEl>
                                          <p:spTgt spid="113"/>
                                        </p:tgtEl>
                                        <p:attrNameLst>
                                          <p:attrName>style.visibility</p:attrName>
                                        </p:attrNameLst>
                                      </p:cBhvr>
                                      <p:to>
                                        <p:strVal val="visible"/>
                                      </p:to>
                                    </p:set>
                                    <p:anim calcmode="lin" valueType="num">
                                      <p:cBhvr additive="base">
                                        <p:cTn id="136" dur="500" fill="hold"/>
                                        <p:tgtEl>
                                          <p:spTgt spid="113"/>
                                        </p:tgtEl>
                                        <p:attrNameLst>
                                          <p:attrName>ppt_x</p:attrName>
                                        </p:attrNameLst>
                                      </p:cBhvr>
                                      <p:tavLst>
                                        <p:tav tm="0">
                                          <p:val>
                                            <p:strVal val="#ppt_x"/>
                                          </p:val>
                                        </p:tav>
                                        <p:tav tm="100000">
                                          <p:val>
                                            <p:strVal val="#ppt_x"/>
                                          </p:val>
                                        </p:tav>
                                      </p:tavLst>
                                    </p:anim>
                                    <p:anim calcmode="lin" valueType="num">
                                      <p:cBhvr additive="base">
                                        <p:cTn id="137"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4"/>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8"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with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with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2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57587" y="-473075"/>
            <a:ext cx="80342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32s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2646347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32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32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32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additive="base">
                                        <p:cTn id="126" dur="500" fill="hold"/>
                                        <p:tgtEl>
                                          <p:spTgt spid="110"/>
                                        </p:tgtEl>
                                        <p:attrNameLst>
                                          <p:attrName>ppt_x</p:attrName>
                                        </p:attrNameLst>
                                      </p:cBhvr>
                                      <p:tavLst>
                                        <p:tav tm="0">
                                          <p:val>
                                            <p:strVal val="#ppt_x"/>
                                          </p:val>
                                        </p:tav>
                                        <p:tav tm="100000">
                                          <p:val>
                                            <p:strVal val="#ppt_x"/>
                                          </p:val>
                                        </p:tav>
                                      </p:tavLst>
                                    </p:anim>
                                    <p:anim calcmode="lin" valueType="num">
                                      <p:cBhvr additive="base">
                                        <p:cTn id="127" dur="500" fill="hold"/>
                                        <p:tgtEl>
                                          <p:spTgt spid="110"/>
                                        </p:tgtEl>
                                        <p:attrNameLst>
                                          <p:attrName>ppt_y</p:attrName>
                                        </p:attrNameLst>
                                      </p:cBhvr>
                                      <p:tavLst>
                                        <p:tav tm="0">
                                          <p:val>
                                            <p:strVal val="0-#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111"/>
                                        </p:tgtEl>
                                        <p:attrNameLst>
                                          <p:attrName>style.visibility</p:attrName>
                                        </p:attrNameLst>
                                      </p:cBhvr>
                                      <p:to>
                                        <p:strVal val="visible"/>
                                      </p:to>
                                    </p:set>
                                    <p:anim calcmode="lin" valueType="num">
                                      <p:cBhvr additive="base">
                                        <p:cTn id="130" dur="500" fill="hold"/>
                                        <p:tgtEl>
                                          <p:spTgt spid="111"/>
                                        </p:tgtEl>
                                        <p:attrNameLst>
                                          <p:attrName>ppt_x</p:attrName>
                                        </p:attrNameLst>
                                      </p:cBhvr>
                                      <p:tavLst>
                                        <p:tav tm="0">
                                          <p:val>
                                            <p:strVal val="#ppt_x"/>
                                          </p:val>
                                        </p:tav>
                                        <p:tav tm="100000">
                                          <p:val>
                                            <p:strVal val="#ppt_x"/>
                                          </p:val>
                                        </p:tav>
                                      </p:tavLst>
                                    </p:anim>
                                    <p:anim calcmode="lin" valueType="num">
                                      <p:cBhvr additive="base">
                                        <p:cTn id="131"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2" presetClass="entr" presetSubtype="4" decel="50000" fill="hold" grpId="0" nodeType="clickEffect">
                                  <p:stCondLst>
                                    <p:cond delay="0"/>
                                  </p:stCondLst>
                                  <p:childTnLst>
                                    <p:set>
                                      <p:cBhvr>
                                        <p:cTn id="135" dur="1" fill="hold">
                                          <p:stCondLst>
                                            <p:cond delay="0"/>
                                          </p:stCondLst>
                                        </p:cTn>
                                        <p:tgtEl>
                                          <p:spTgt spid="113"/>
                                        </p:tgtEl>
                                        <p:attrNameLst>
                                          <p:attrName>style.visibility</p:attrName>
                                        </p:attrNameLst>
                                      </p:cBhvr>
                                      <p:to>
                                        <p:strVal val="visible"/>
                                      </p:to>
                                    </p:set>
                                    <p:anim calcmode="lin" valueType="num">
                                      <p:cBhvr additive="base">
                                        <p:cTn id="136" dur="500" fill="hold"/>
                                        <p:tgtEl>
                                          <p:spTgt spid="113"/>
                                        </p:tgtEl>
                                        <p:attrNameLst>
                                          <p:attrName>ppt_x</p:attrName>
                                        </p:attrNameLst>
                                      </p:cBhvr>
                                      <p:tavLst>
                                        <p:tav tm="0">
                                          <p:val>
                                            <p:strVal val="#ppt_x"/>
                                          </p:val>
                                        </p:tav>
                                        <p:tav tm="100000">
                                          <p:val>
                                            <p:strVal val="#ppt_x"/>
                                          </p:val>
                                        </p:tav>
                                      </p:tavLst>
                                    </p:anim>
                                    <p:anim calcmode="lin" valueType="num">
                                      <p:cBhvr additive="base">
                                        <p:cTn id="137"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4"/>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8"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with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with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4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58389" y="-473075"/>
            <a:ext cx="80182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34s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338058772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34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34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34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par>
                                <p:cTn id="124" presetID="2" presetClass="entr" presetSubtype="1"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additive="base">
                                        <p:cTn id="126" dur="500" fill="hold"/>
                                        <p:tgtEl>
                                          <p:spTgt spid="110"/>
                                        </p:tgtEl>
                                        <p:attrNameLst>
                                          <p:attrName>ppt_x</p:attrName>
                                        </p:attrNameLst>
                                      </p:cBhvr>
                                      <p:tavLst>
                                        <p:tav tm="0">
                                          <p:val>
                                            <p:strVal val="#ppt_x"/>
                                          </p:val>
                                        </p:tav>
                                        <p:tav tm="100000">
                                          <p:val>
                                            <p:strVal val="#ppt_x"/>
                                          </p:val>
                                        </p:tav>
                                      </p:tavLst>
                                    </p:anim>
                                    <p:anim calcmode="lin" valueType="num">
                                      <p:cBhvr additive="base">
                                        <p:cTn id="127" dur="500" fill="hold"/>
                                        <p:tgtEl>
                                          <p:spTgt spid="110"/>
                                        </p:tgtEl>
                                        <p:attrNameLst>
                                          <p:attrName>ppt_y</p:attrName>
                                        </p:attrNameLst>
                                      </p:cBhvr>
                                      <p:tavLst>
                                        <p:tav tm="0">
                                          <p:val>
                                            <p:strVal val="0-#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111"/>
                                        </p:tgtEl>
                                        <p:attrNameLst>
                                          <p:attrName>style.visibility</p:attrName>
                                        </p:attrNameLst>
                                      </p:cBhvr>
                                      <p:to>
                                        <p:strVal val="visible"/>
                                      </p:to>
                                    </p:set>
                                    <p:anim calcmode="lin" valueType="num">
                                      <p:cBhvr additive="base">
                                        <p:cTn id="130" dur="500" fill="hold"/>
                                        <p:tgtEl>
                                          <p:spTgt spid="111"/>
                                        </p:tgtEl>
                                        <p:attrNameLst>
                                          <p:attrName>ppt_x</p:attrName>
                                        </p:attrNameLst>
                                      </p:cBhvr>
                                      <p:tavLst>
                                        <p:tav tm="0">
                                          <p:val>
                                            <p:strVal val="#ppt_x"/>
                                          </p:val>
                                        </p:tav>
                                        <p:tav tm="100000">
                                          <p:val>
                                            <p:strVal val="#ppt_x"/>
                                          </p:val>
                                        </p:tav>
                                      </p:tavLst>
                                    </p:anim>
                                    <p:anim calcmode="lin" valueType="num">
                                      <p:cBhvr additive="base">
                                        <p:cTn id="131"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2" presetClass="entr" presetSubtype="4" decel="50000" fill="hold" grpId="0" nodeType="clickEffect">
                                  <p:stCondLst>
                                    <p:cond delay="0"/>
                                  </p:stCondLst>
                                  <p:childTnLst>
                                    <p:set>
                                      <p:cBhvr>
                                        <p:cTn id="135" dur="1" fill="hold">
                                          <p:stCondLst>
                                            <p:cond delay="0"/>
                                          </p:stCondLst>
                                        </p:cTn>
                                        <p:tgtEl>
                                          <p:spTgt spid="113"/>
                                        </p:tgtEl>
                                        <p:attrNameLst>
                                          <p:attrName>style.visibility</p:attrName>
                                        </p:attrNameLst>
                                      </p:cBhvr>
                                      <p:to>
                                        <p:strVal val="visible"/>
                                      </p:to>
                                    </p:set>
                                    <p:anim calcmode="lin" valueType="num">
                                      <p:cBhvr additive="base">
                                        <p:cTn id="136" dur="500" fill="hold"/>
                                        <p:tgtEl>
                                          <p:spTgt spid="113"/>
                                        </p:tgtEl>
                                        <p:attrNameLst>
                                          <p:attrName>ppt_x</p:attrName>
                                        </p:attrNameLst>
                                      </p:cBhvr>
                                      <p:tavLst>
                                        <p:tav tm="0">
                                          <p:val>
                                            <p:strVal val="#ppt_x"/>
                                          </p:val>
                                        </p:tav>
                                        <p:tav tm="100000">
                                          <p:val>
                                            <p:strVal val="#ppt_x"/>
                                          </p:val>
                                        </p:tav>
                                      </p:tavLst>
                                    </p:anim>
                                    <p:anim calcmode="lin" valueType="num">
                                      <p:cBhvr additive="base">
                                        <p:cTn id="137"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4"/>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8"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with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with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8 Seconds">
    <p:spTree>
      <p:nvGrpSpPr>
        <p:cNvPr id="1" name=""/>
        <p:cNvGrpSpPr/>
        <p:nvPr/>
      </p:nvGrpSpPr>
      <p:grpSpPr>
        <a:xfrm>
          <a:off x="0" y="0"/>
          <a:ext cx="0" cy="0"/>
          <a:chOff x="0" y="0"/>
          <a:chExt cx="0" cy="0"/>
        </a:xfrm>
      </p:grpSpPr>
      <p:sp>
        <p:nvSpPr>
          <p:cNvPr id="5"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6"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1"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2"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1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17"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18"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19"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20"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21"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22"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23"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24"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25" name="Group 20"/>
          <p:cNvGrpSpPr>
            <a:grpSpLocks/>
          </p:cNvGrpSpPr>
          <p:nvPr userDrawn="1"/>
        </p:nvGrpSpPr>
        <p:grpSpPr bwMode="auto">
          <a:xfrm>
            <a:off x="5011738" y="4930775"/>
            <a:ext cx="88900" cy="376238"/>
            <a:chOff x="1156" y="1933"/>
            <a:chExt cx="0" cy="1271"/>
          </a:xfrm>
        </p:grpSpPr>
        <p:sp>
          <p:nvSpPr>
            <p:cNvPr id="26"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27"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28"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29"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30"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31"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32"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33"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34"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35"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6"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37"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38"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39" name="Text Box 34"/>
          <p:cNvSpPr txBox="1">
            <a:spLocks noChangeArrowheads="1"/>
          </p:cNvSpPr>
          <p:nvPr userDrawn="1"/>
        </p:nvSpPr>
        <p:spPr bwMode="auto">
          <a:xfrm>
            <a:off x="4260850" y="-473075"/>
            <a:ext cx="596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8s</a:t>
            </a:r>
          </a:p>
        </p:txBody>
      </p:sp>
      <p:sp>
        <p:nvSpPr>
          <p:cNvPr id="40" name="AutoShape 6"/>
          <p:cNvSpPr>
            <a:spLocks noChangeArrowheads="1"/>
          </p:cNvSpPr>
          <p:nvPr userDrawn="1"/>
        </p:nvSpPr>
        <p:spPr bwMode="auto">
          <a:xfrm>
            <a:off x="436563" y="225425"/>
            <a:ext cx="8272462" cy="53943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4"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6" name="내용 개체 틀 15"/>
          <p:cNvSpPr>
            <a:spLocks noGrp="1"/>
          </p:cNvSpPr>
          <p:nvPr>
            <p:ph sz="quarter" idx="12" hasCustomPrompt="1"/>
          </p:nvPr>
        </p:nvSpPr>
        <p:spPr>
          <a:xfrm>
            <a:off x="1185863" y="338456"/>
            <a:ext cx="6772274" cy="5098732"/>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42"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43"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23008471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43"/>
                                        </p:tgtEl>
                                      </p:cBhvr>
                                    </p:cmd>
                                  </p:childTnLst>
                                </p:cTn>
                              </p:par>
                              <p:par>
                                <p:cTn id="7" presetID="8" presetClass="emph" presetSubtype="0" repeatCount="indefinite" fill="hold" nodeType="withEffect">
                                  <p:stCondLst>
                                    <p:cond delay="0"/>
                                  </p:stCondLst>
                                  <p:childTnLst>
                                    <p:animRot by="21600000">
                                      <p:cBhvr>
                                        <p:cTn id="8" dur="2000" fill="hold"/>
                                        <p:tgtEl>
                                          <p:spTgt spid="25"/>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22"/>
                                        </p:tgtEl>
                                        <p:attrNameLst>
                                          <p:attrName>style.color</p:attrName>
                                        </p:attrNameLst>
                                      </p:cBhvr>
                                      <p:by>
                                        <p:hsl h="-7200000" s="0" l="0"/>
                                      </p:by>
                                    </p:animClr>
                                    <p:animClr clrSpc="hsl" dir="cw">
                                      <p:cBhvr>
                                        <p:cTn id="11" dur="2000" fill="hold"/>
                                        <p:tgtEl>
                                          <p:spTgt spid="22"/>
                                        </p:tgtEl>
                                        <p:attrNameLst>
                                          <p:attrName>fillcolor</p:attrName>
                                        </p:attrNameLst>
                                      </p:cBhvr>
                                      <p:by>
                                        <p:hsl h="-7200000" s="0" l="0"/>
                                      </p:by>
                                    </p:animClr>
                                    <p:animClr clrSpc="hsl" dir="cw">
                                      <p:cBhvr>
                                        <p:cTn id="12" dur="2000" fill="hold"/>
                                        <p:tgtEl>
                                          <p:spTgt spid="22"/>
                                        </p:tgtEl>
                                        <p:attrNameLst>
                                          <p:attrName>stroke.color</p:attrName>
                                        </p:attrNameLst>
                                      </p:cBhvr>
                                      <p:by>
                                        <p:hsl h="-7200000" s="0" l="0"/>
                                      </p:by>
                                    </p:animClr>
                                    <p:set>
                                      <p:cBhvr>
                                        <p:cTn id="13" dur="2000" fill="hold"/>
                                        <p:tgtEl>
                                          <p:spTgt spid="22"/>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28"/>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34"/>
                                        </p:tgtEl>
                                        <p:attrNameLst>
                                          <p:attrName>style.color</p:attrName>
                                        </p:attrNameLst>
                                      </p:cBhvr>
                                      <p:by>
                                        <p:hsl h="-7200000" s="0" l="0"/>
                                      </p:by>
                                    </p:animClr>
                                    <p:animClr clrSpc="hsl" dir="cw">
                                      <p:cBhvr>
                                        <p:cTn id="18" dur="5000" fill="hold"/>
                                        <p:tgtEl>
                                          <p:spTgt spid="34"/>
                                        </p:tgtEl>
                                        <p:attrNameLst>
                                          <p:attrName>fillcolor</p:attrName>
                                        </p:attrNameLst>
                                      </p:cBhvr>
                                      <p:by>
                                        <p:hsl h="-7200000" s="0" l="0"/>
                                      </p:by>
                                    </p:animClr>
                                    <p:animClr clrSpc="hsl" dir="cw">
                                      <p:cBhvr>
                                        <p:cTn id="19" dur="5000" fill="hold"/>
                                        <p:tgtEl>
                                          <p:spTgt spid="34"/>
                                        </p:tgtEl>
                                        <p:attrNameLst>
                                          <p:attrName>stroke.color</p:attrName>
                                        </p:attrNameLst>
                                      </p:cBhvr>
                                      <p:by>
                                        <p:hsl h="-7200000" s="0" l="0"/>
                                      </p:by>
                                    </p:animClr>
                                    <p:set>
                                      <p:cBhvr>
                                        <p:cTn id="20" dur="5000" fill="hold"/>
                                        <p:tgtEl>
                                          <p:spTgt spid="34"/>
                                        </p:tgtEl>
                                        <p:attrNameLst>
                                          <p:attrName>fill.type</p:attrName>
                                        </p:attrNameLst>
                                      </p:cBhvr>
                                      <p:to>
                                        <p:strVal val="solid"/>
                                      </p:to>
                                    </p:set>
                                  </p:childTnLst>
                                </p:cTn>
                              </p:par>
                              <p:par>
                                <p:cTn id="21" presetID="6" presetClass="entr" presetSubtype="32" fill="hold" grpId="0" nodeType="withEffect">
                                  <p:stCondLst>
                                    <p:cond delay="8000"/>
                                  </p:stCondLst>
                                  <p:childTnLst>
                                    <p:set>
                                      <p:cBhvr>
                                        <p:cTn id="22" dur="1" fill="hold">
                                          <p:stCondLst>
                                            <p:cond delay="0"/>
                                          </p:stCondLst>
                                        </p:cTn>
                                        <p:tgtEl>
                                          <p:spTgt spid="38"/>
                                        </p:tgtEl>
                                        <p:attrNameLst>
                                          <p:attrName>style.visibility</p:attrName>
                                        </p:attrNameLst>
                                      </p:cBhvr>
                                      <p:to>
                                        <p:strVal val="visible"/>
                                      </p:to>
                                    </p:set>
                                    <p:animEffect transition="in" filter="circle(out)">
                                      <p:cBhvr>
                                        <p:cTn id="23" dur="500"/>
                                        <p:tgtEl>
                                          <p:spTgt spid="38"/>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8000"/>
                                  </p:stCondLst>
                                  <p:childTnLst>
                                    <p:animScale>
                                      <p:cBhvr>
                                        <p:cTn id="25" dur="1000" fill="hold"/>
                                        <p:tgtEl>
                                          <p:spTgt spid="38"/>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8000"/>
                                  </p:stCondLst>
                                  <p:childTnLst>
                                    <p:cmd type="call" cmd="stop">
                                      <p:cBhvr>
                                        <p:cTn id="27" dur="1" fill="hold"/>
                                        <p:tgtEl>
                                          <p:spTgt spid="43"/>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38"/>
                                        </p:tgtEl>
                                      </p:cBhvr>
                                    </p:animEffect>
                                    <p:set>
                                      <p:cBhvr>
                                        <p:cTn id="32" dur="1" fill="hold">
                                          <p:stCondLst>
                                            <p:cond delay="499"/>
                                          </p:stCondLst>
                                        </p:cTn>
                                        <p:tgtEl>
                                          <p:spTgt spid="38"/>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25"/>
                                        </p:tgtEl>
                                      </p:cBhvr>
                                    </p:animEffect>
                                    <p:set>
                                      <p:cBhvr>
                                        <p:cTn id="35" dur="1" fill="hold">
                                          <p:stCondLst>
                                            <p:cond delay="9"/>
                                          </p:stCondLst>
                                        </p:cTn>
                                        <p:tgtEl>
                                          <p:spTgt spid="25"/>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22"/>
                                        </p:tgtEl>
                                      </p:cBhvr>
                                    </p:animEffect>
                                    <p:set>
                                      <p:cBhvr>
                                        <p:cTn id="38" dur="1" fill="hold">
                                          <p:stCondLst>
                                            <p:cond delay="9"/>
                                          </p:stCondLst>
                                        </p:cTn>
                                        <p:tgtEl>
                                          <p:spTgt spid="22"/>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28"/>
                                        </p:tgtEl>
                                      </p:cBhvr>
                                    </p:animEffect>
                                    <p:set>
                                      <p:cBhvr>
                                        <p:cTn id="41" dur="1" fill="hold">
                                          <p:stCondLst>
                                            <p:cond delay="9"/>
                                          </p:stCondLst>
                                        </p:cTn>
                                        <p:tgtEl>
                                          <p:spTgt spid="28"/>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34"/>
                                        </p:tgtEl>
                                      </p:cBhvr>
                                    </p:animEffect>
                                    <p:set>
                                      <p:cBhvr>
                                        <p:cTn id="44" dur="1" fill="hold">
                                          <p:stCondLst>
                                            <p:cond delay="9"/>
                                          </p:stCondLst>
                                        </p:cTn>
                                        <p:tgtEl>
                                          <p:spTgt spid="34"/>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5"/>
                                        </p:tgtEl>
                                      </p:cBhvr>
                                    </p:animEffect>
                                    <p:set>
                                      <p:cBhvr>
                                        <p:cTn id="47" dur="1" fill="hold">
                                          <p:stCondLst>
                                            <p:cond delay="9"/>
                                          </p:stCondLst>
                                        </p:cTn>
                                        <p:tgtEl>
                                          <p:spTgt spid="5"/>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6"/>
                                        </p:tgtEl>
                                      </p:cBhvr>
                                    </p:animEffect>
                                    <p:set>
                                      <p:cBhvr>
                                        <p:cTn id="50" dur="1" fill="hold">
                                          <p:stCondLst>
                                            <p:cond delay="9"/>
                                          </p:stCondLst>
                                        </p:cTn>
                                        <p:tgtEl>
                                          <p:spTgt spid="6"/>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
                                        </p:tgtEl>
                                      </p:cBhvr>
                                    </p:animEffect>
                                    <p:set>
                                      <p:cBhvr>
                                        <p:cTn id="53" dur="1" fill="hold">
                                          <p:stCondLst>
                                            <p:cond delay="9"/>
                                          </p:stCondLst>
                                        </p:cTn>
                                        <p:tgtEl>
                                          <p:spTgt spid="7"/>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
                                        </p:tgtEl>
                                      </p:cBhvr>
                                    </p:animEffect>
                                    <p:set>
                                      <p:cBhvr>
                                        <p:cTn id="56" dur="1" fill="hold">
                                          <p:stCondLst>
                                            <p:cond delay="9"/>
                                          </p:stCondLst>
                                        </p:cTn>
                                        <p:tgtEl>
                                          <p:spTgt spid="8"/>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9"/>
                                        </p:tgtEl>
                                      </p:cBhvr>
                                    </p:animEffect>
                                    <p:set>
                                      <p:cBhvr>
                                        <p:cTn id="59" dur="1" fill="hold">
                                          <p:stCondLst>
                                            <p:cond delay="9"/>
                                          </p:stCondLst>
                                        </p:cTn>
                                        <p:tgtEl>
                                          <p:spTgt spid="9"/>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10"/>
                                        </p:tgtEl>
                                      </p:cBhvr>
                                    </p:animEffect>
                                    <p:set>
                                      <p:cBhvr>
                                        <p:cTn id="62" dur="1" fill="hold">
                                          <p:stCondLst>
                                            <p:cond delay="9"/>
                                          </p:stCondLst>
                                        </p:cTn>
                                        <p:tgtEl>
                                          <p:spTgt spid="10"/>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11"/>
                                        </p:tgtEl>
                                      </p:cBhvr>
                                    </p:animEffect>
                                    <p:set>
                                      <p:cBhvr>
                                        <p:cTn id="65" dur="1" fill="hold">
                                          <p:stCondLst>
                                            <p:cond delay="9"/>
                                          </p:stCondLst>
                                        </p:cTn>
                                        <p:tgtEl>
                                          <p:spTgt spid="11"/>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12"/>
                                        </p:tgtEl>
                                      </p:cBhvr>
                                    </p:animEffect>
                                    <p:set>
                                      <p:cBhvr>
                                        <p:cTn id="68" dur="1" fill="hold">
                                          <p:stCondLst>
                                            <p:cond delay="9"/>
                                          </p:stCondLst>
                                        </p:cTn>
                                        <p:tgtEl>
                                          <p:spTgt spid="12"/>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15"/>
                                        </p:tgtEl>
                                      </p:cBhvr>
                                    </p:animEffect>
                                    <p:set>
                                      <p:cBhvr>
                                        <p:cTn id="71" dur="1" fill="hold">
                                          <p:stCondLst>
                                            <p:cond delay="9"/>
                                          </p:stCondLst>
                                        </p:cTn>
                                        <p:tgtEl>
                                          <p:spTgt spid="1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17"/>
                                        </p:tgtEl>
                                      </p:cBhvr>
                                    </p:animEffect>
                                    <p:set>
                                      <p:cBhvr>
                                        <p:cTn id="74" dur="1" fill="hold">
                                          <p:stCondLst>
                                            <p:cond delay="9"/>
                                          </p:stCondLst>
                                        </p:cTn>
                                        <p:tgtEl>
                                          <p:spTgt spid="17"/>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18"/>
                                        </p:tgtEl>
                                      </p:cBhvr>
                                    </p:animEffect>
                                    <p:set>
                                      <p:cBhvr>
                                        <p:cTn id="77" dur="1" fill="hold">
                                          <p:stCondLst>
                                            <p:cond delay="9"/>
                                          </p:stCondLst>
                                        </p:cTn>
                                        <p:tgtEl>
                                          <p:spTgt spid="18"/>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19"/>
                                        </p:tgtEl>
                                      </p:cBhvr>
                                    </p:animEffect>
                                    <p:set>
                                      <p:cBhvr>
                                        <p:cTn id="80" dur="1" fill="hold">
                                          <p:stCondLst>
                                            <p:cond delay="9"/>
                                          </p:stCondLst>
                                        </p:cTn>
                                        <p:tgtEl>
                                          <p:spTgt spid="19"/>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20"/>
                                        </p:tgtEl>
                                      </p:cBhvr>
                                    </p:animEffect>
                                    <p:set>
                                      <p:cBhvr>
                                        <p:cTn id="83" dur="1" fill="hold">
                                          <p:stCondLst>
                                            <p:cond delay="9"/>
                                          </p:stCondLst>
                                        </p:cTn>
                                        <p:tgtEl>
                                          <p:spTgt spid="20"/>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21"/>
                                        </p:tgtEl>
                                      </p:cBhvr>
                                    </p:animEffect>
                                    <p:set>
                                      <p:cBhvr>
                                        <p:cTn id="86" dur="1" fill="hold">
                                          <p:stCondLst>
                                            <p:cond delay="9"/>
                                          </p:stCondLst>
                                        </p:cTn>
                                        <p:tgtEl>
                                          <p:spTgt spid="21"/>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23"/>
                                        </p:tgtEl>
                                      </p:cBhvr>
                                    </p:animEffect>
                                    <p:set>
                                      <p:cBhvr>
                                        <p:cTn id="89" dur="1" fill="hold">
                                          <p:stCondLst>
                                            <p:cond delay="9"/>
                                          </p:stCondLst>
                                        </p:cTn>
                                        <p:tgtEl>
                                          <p:spTgt spid="23"/>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24"/>
                                        </p:tgtEl>
                                      </p:cBhvr>
                                    </p:animEffect>
                                    <p:set>
                                      <p:cBhvr>
                                        <p:cTn id="92" dur="1" fill="hold">
                                          <p:stCondLst>
                                            <p:cond delay="9"/>
                                          </p:stCondLst>
                                        </p:cTn>
                                        <p:tgtEl>
                                          <p:spTgt spid="24"/>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29"/>
                                        </p:tgtEl>
                                      </p:cBhvr>
                                    </p:animEffect>
                                    <p:set>
                                      <p:cBhvr>
                                        <p:cTn id="95" dur="1" fill="hold">
                                          <p:stCondLst>
                                            <p:cond delay="9"/>
                                          </p:stCondLst>
                                        </p:cTn>
                                        <p:tgtEl>
                                          <p:spTgt spid="29"/>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30"/>
                                        </p:tgtEl>
                                      </p:cBhvr>
                                    </p:animEffect>
                                    <p:set>
                                      <p:cBhvr>
                                        <p:cTn id="98" dur="1" fill="hold">
                                          <p:stCondLst>
                                            <p:cond delay="9"/>
                                          </p:stCondLst>
                                        </p:cTn>
                                        <p:tgtEl>
                                          <p:spTgt spid="30"/>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31"/>
                                        </p:tgtEl>
                                      </p:cBhvr>
                                    </p:animEffect>
                                    <p:set>
                                      <p:cBhvr>
                                        <p:cTn id="101" dur="1" fill="hold">
                                          <p:stCondLst>
                                            <p:cond delay="9"/>
                                          </p:stCondLst>
                                        </p:cTn>
                                        <p:tgtEl>
                                          <p:spTgt spid="31"/>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32"/>
                                        </p:tgtEl>
                                      </p:cBhvr>
                                    </p:animEffect>
                                    <p:set>
                                      <p:cBhvr>
                                        <p:cTn id="104" dur="1" fill="hold">
                                          <p:stCondLst>
                                            <p:cond delay="9"/>
                                          </p:stCondLst>
                                        </p:cTn>
                                        <p:tgtEl>
                                          <p:spTgt spid="32"/>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33"/>
                                        </p:tgtEl>
                                      </p:cBhvr>
                                    </p:animEffect>
                                    <p:set>
                                      <p:cBhvr>
                                        <p:cTn id="107" dur="1" fill="hold">
                                          <p:stCondLst>
                                            <p:cond delay="9"/>
                                          </p:stCondLst>
                                        </p:cTn>
                                        <p:tgtEl>
                                          <p:spTgt spid="33"/>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35"/>
                                        </p:tgtEl>
                                      </p:cBhvr>
                                    </p:animEffect>
                                    <p:set>
                                      <p:cBhvr>
                                        <p:cTn id="110" dur="1" fill="hold">
                                          <p:stCondLst>
                                            <p:cond delay="9"/>
                                          </p:stCondLst>
                                        </p:cTn>
                                        <p:tgtEl>
                                          <p:spTgt spid="35"/>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36"/>
                                        </p:tgtEl>
                                      </p:cBhvr>
                                    </p:animEffect>
                                    <p:set>
                                      <p:cBhvr>
                                        <p:cTn id="113" dur="1" fill="hold">
                                          <p:stCondLst>
                                            <p:cond delay="9"/>
                                          </p:stCondLst>
                                        </p:cTn>
                                        <p:tgtEl>
                                          <p:spTgt spid="36"/>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37"/>
                                        </p:tgtEl>
                                      </p:cBhvr>
                                    </p:animEffect>
                                    <p:set>
                                      <p:cBhvr>
                                        <p:cTn id="116" dur="1" fill="hold">
                                          <p:stCondLst>
                                            <p:cond delay="9"/>
                                          </p:stCondLst>
                                        </p:cTn>
                                        <p:tgtEl>
                                          <p:spTgt spid="37"/>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40"/>
                                        </p:tgtEl>
                                        <p:attrNameLst>
                                          <p:attrName>style.visibility</p:attrName>
                                        </p:attrNameLst>
                                      </p:cBhvr>
                                      <p:to>
                                        <p:strVal val="visible"/>
                                      </p:to>
                                    </p:set>
                                    <p:animEffect transition="in" filter="fade">
                                      <p:cBhvr>
                                        <p:cTn id="120" dur="500"/>
                                        <p:tgtEl>
                                          <p:spTgt spid="40"/>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6"/>
                                        </p:tgtEl>
                                        <p:attrNameLst>
                                          <p:attrName>style.visibility</p:attrName>
                                        </p:attrNameLst>
                                      </p:cBhvr>
                                      <p:to>
                                        <p:strVal val="visible"/>
                                      </p:to>
                                    </p:set>
                                    <p:animEffect transition="in" filter="fade">
                                      <p:cBhvr>
                                        <p:cTn id="123" dur="500"/>
                                        <p:tgtEl>
                                          <p:spTgt spid="16"/>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4" fill="hold" grpId="0" nodeType="clickEffect">
                                  <p:stCondLst>
                                    <p:cond delay="0"/>
                                  </p:stCondLst>
                                  <p:childTnLst>
                                    <p:set>
                                      <p:cBhvr>
                                        <p:cTn id="127" dur="1" fill="hold">
                                          <p:stCondLst>
                                            <p:cond delay="0"/>
                                          </p:stCondLst>
                                        </p:cTn>
                                        <p:tgtEl>
                                          <p:spTgt spid="14"/>
                                        </p:tgtEl>
                                        <p:attrNameLst>
                                          <p:attrName>style.visibility</p:attrName>
                                        </p:attrNameLst>
                                      </p:cBhvr>
                                      <p:to>
                                        <p:strVal val="visible"/>
                                      </p:to>
                                    </p:set>
                                    <p:anim calcmode="lin" valueType="num">
                                      <p:cBhvr additive="base">
                                        <p:cTn id="128" dur="500" fill="hold"/>
                                        <p:tgtEl>
                                          <p:spTgt spid="14"/>
                                        </p:tgtEl>
                                        <p:attrNameLst>
                                          <p:attrName>ppt_x</p:attrName>
                                        </p:attrNameLst>
                                      </p:cBhvr>
                                      <p:tavLst>
                                        <p:tav tm="0">
                                          <p:val>
                                            <p:strVal val="#ppt_x"/>
                                          </p:val>
                                        </p:tav>
                                        <p:tav tm="100000">
                                          <p:val>
                                            <p:strVal val="#ppt_x"/>
                                          </p:val>
                                        </p:tav>
                                      </p:tavLst>
                                    </p:anim>
                                    <p:anim calcmode="lin" valueType="num">
                                      <p:cBhvr additive="base">
                                        <p:cTn id="12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decel="50000" fill="hold" grpId="0" nodeType="clickEffect">
                                  <p:stCondLst>
                                    <p:cond delay="0"/>
                                  </p:stCondLst>
                                  <p:childTnLst>
                                    <p:set>
                                      <p:cBhvr>
                                        <p:cTn id="133" dur="1" fill="hold">
                                          <p:stCondLst>
                                            <p:cond delay="0"/>
                                          </p:stCondLst>
                                        </p:cTn>
                                        <p:tgtEl>
                                          <p:spTgt spid="42"/>
                                        </p:tgtEl>
                                        <p:attrNameLst>
                                          <p:attrName>style.visibility</p:attrName>
                                        </p:attrNameLst>
                                      </p:cBhvr>
                                      <p:to>
                                        <p:strVal val="visible"/>
                                      </p:to>
                                    </p:set>
                                    <p:anim calcmode="lin" valueType="num">
                                      <p:cBhvr additive="base">
                                        <p:cTn id="134" dur="500" fill="hold"/>
                                        <p:tgtEl>
                                          <p:spTgt spid="42"/>
                                        </p:tgtEl>
                                        <p:attrNameLst>
                                          <p:attrName>ppt_x</p:attrName>
                                        </p:attrNameLst>
                                      </p:cBhvr>
                                      <p:tavLst>
                                        <p:tav tm="0">
                                          <p:val>
                                            <p:strVal val="#ppt_x"/>
                                          </p:val>
                                        </p:tav>
                                        <p:tav tm="100000">
                                          <p:val>
                                            <p:strVal val="#ppt_x"/>
                                          </p:val>
                                        </p:tav>
                                      </p:tavLst>
                                    </p:anim>
                                    <p:anim calcmode="lin" valueType="num">
                                      <p:cBhvr additive="base">
                                        <p:cTn id="135" dur="500" fill="hold"/>
                                        <p:tgtEl>
                                          <p:spTgt spid="42"/>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2"/>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6" fill="hold" display="0">
                  <p:stCondLst>
                    <p:cond delay="indefinite"/>
                  </p:stCondLst>
                  <p:endCondLst>
                    <p:cond evt="onStopAudio" delay="0">
                      <p:tgtEl>
                        <p:sldTgt/>
                      </p:tgtEl>
                    </p:cond>
                  </p:endCondLst>
                </p:cTn>
                <p:tgtEl>
                  <p:spTgt spid="43"/>
                </p:tgtEl>
              </p:cMediaNode>
            </p:audio>
          </p:childTnLst>
        </p:cTn>
      </p:par>
    </p:tnLst>
    <p:bldLst>
      <p:bldP spid="5" grpId="0" animBg="1"/>
      <p:bldP spid="6" grpId="0" animBg="1"/>
      <p:bldP spid="7" grpId="0" animBg="1"/>
      <p:bldP spid="8" grpId="0" animBg="1"/>
      <p:bldP spid="9" grpId="0" animBg="1"/>
      <p:bldP spid="10" grpId="0" animBg="1"/>
      <p:bldP spid="11" grpId="0" animBg="1"/>
      <p:bldP spid="12" grpId="0" animBg="1"/>
      <p:bldP spid="15" grpId="0" animBg="1"/>
      <p:bldP spid="17" grpId="0" animBg="1"/>
      <p:bldP spid="18" grpId="0" animBg="1"/>
      <p:bldP spid="19" grpId="0" animBg="1"/>
      <p:bldP spid="20" grpId="0" animBg="1"/>
      <p:bldP spid="21" grpId="0" animBg="1"/>
      <p:bldP spid="22" grpId="0" animBg="1"/>
      <p:bldP spid="22" grpId="1" animBg="1"/>
      <p:bldP spid="23" grpId="0" animBg="1"/>
      <p:bldP spid="24" grpId="0" animBg="1"/>
      <p:bldP spid="28" grpId="0" animBg="1"/>
      <p:bldP spid="28" grpId="1" animBg="1"/>
      <p:bldP spid="29" grpId="0" animBg="1"/>
      <p:bldP spid="30" grpId="0" animBg="1"/>
      <p:bldP spid="31" grpId="0" animBg="1"/>
      <p:bldP spid="32" grpId="0" animBg="1"/>
      <p:bldP spid="33" grpId="0" animBg="1"/>
      <p:bldP spid="34" grpId="0" animBg="1"/>
      <p:bldP spid="34" grpId="1" animBg="1"/>
      <p:bldP spid="36" grpId="0" animBg="1"/>
      <p:bldP spid="37" grpId="0" animBg="1"/>
      <p:bldP spid="38" grpId="0" animBg="1"/>
      <p:bldP spid="38" grpId="1" animBg="1"/>
      <p:bldP spid="38" grpId="2" animBg="1"/>
      <p:bldP spid="40" grpId="0" animBg="1"/>
      <p:bldP spid="14" grpId="0" animBg="1">
        <p:tmplLst>
          <p:tmpl>
            <p:tnLst>
              <p:par>
                <p:cTn presetID="2" presetClass="entr" presetSubtype="4" fill="hold" nodeType="click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6" grpId="0">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42" grpId="0" animBg="1"/>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0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81632" y="-473075"/>
            <a:ext cx="75533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10s</a:t>
            </a:r>
          </a:p>
        </p:txBody>
      </p:sp>
      <p:sp>
        <p:nvSpPr>
          <p:cNvPr id="109" name="AutoShape 6"/>
          <p:cNvSpPr>
            <a:spLocks noChangeArrowheads="1"/>
          </p:cNvSpPr>
          <p:nvPr userDrawn="1"/>
        </p:nvSpPr>
        <p:spPr bwMode="auto">
          <a:xfrm>
            <a:off x="436563" y="225425"/>
            <a:ext cx="8272462" cy="53943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359350"/>
            <a:ext cx="6772274" cy="5077838"/>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85162386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10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10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10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4" fill="hold" grpId="0" nodeType="clickEffect">
                                  <p:stCondLst>
                                    <p:cond delay="0"/>
                                  </p:stCondLst>
                                  <p:childTnLst>
                                    <p:set>
                                      <p:cBhvr>
                                        <p:cTn id="127" dur="1" fill="hold">
                                          <p:stCondLst>
                                            <p:cond delay="0"/>
                                          </p:stCondLst>
                                        </p:cTn>
                                        <p:tgtEl>
                                          <p:spTgt spid="111"/>
                                        </p:tgtEl>
                                        <p:attrNameLst>
                                          <p:attrName>style.visibility</p:attrName>
                                        </p:attrNameLst>
                                      </p:cBhvr>
                                      <p:to>
                                        <p:strVal val="visible"/>
                                      </p:to>
                                    </p:set>
                                    <p:anim calcmode="lin" valueType="num">
                                      <p:cBhvr additive="base">
                                        <p:cTn id="128" dur="500" fill="hold"/>
                                        <p:tgtEl>
                                          <p:spTgt spid="111"/>
                                        </p:tgtEl>
                                        <p:attrNameLst>
                                          <p:attrName>ppt_x</p:attrName>
                                        </p:attrNameLst>
                                      </p:cBhvr>
                                      <p:tavLst>
                                        <p:tav tm="0">
                                          <p:val>
                                            <p:strVal val="#ppt_x"/>
                                          </p:val>
                                        </p:tav>
                                        <p:tav tm="100000">
                                          <p:val>
                                            <p:strVal val="#ppt_x"/>
                                          </p:val>
                                        </p:tav>
                                      </p:tavLst>
                                    </p:anim>
                                    <p:anim calcmode="lin" valueType="num">
                                      <p:cBhvr additive="base">
                                        <p:cTn id="129"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decel="50000" fill="hold" grpId="0" nodeType="clickEffect">
                                  <p:stCondLst>
                                    <p:cond delay="0"/>
                                  </p:stCondLst>
                                  <p:childTnLst>
                                    <p:set>
                                      <p:cBhvr>
                                        <p:cTn id="133" dur="1" fill="hold">
                                          <p:stCondLst>
                                            <p:cond delay="0"/>
                                          </p:stCondLst>
                                        </p:cTn>
                                        <p:tgtEl>
                                          <p:spTgt spid="113"/>
                                        </p:tgtEl>
                                        <p:attrNameLst>
                                          <p:attrName>style.visibility</p:attrName>
                                        </p:attrNameLst>
                                      </p:cBhvr>
                                      <p:to>
                                        <p:strVal val="visible"/>
                                      </p:to>
                                    </p:set>
                                    <p:anim calcmode="lin" valueType="num">
                                      <p:cBhvr additive="base">
                                        <p:cTn id="134" dur="500" fill="hold"/>
                                        <p:tgtEl>
                                          <p:spTgt spid="113"/>
                                        </p:tgtEl>
                                        <p:attrNameLst>
                                          <p:attrName>ppt_x</p:attrName>
                                        </p:attrNameLst>
                                      </p:cBhvr>
                                      <p:tavLst>
                                        <p:tav tm="0">
                                          <p:val>
                                            <p:strVal val="#ppt_x"/>
                                          </p:val>
                                        </p:tav>
                                        <p:tav tm="100000">
                                          <p:val>
                                            <p:strVal val="#ppt_x"/>
                                          </p:val>
                                        </p:tav>
                                      </p:tavLst>
                                    </p:anim>
                                    <p:anim calcmode="lin" valueType="num">
                                      <p:cBhvr additive="base">
                                        <p:cTn id="135"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2"/>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6"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2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88044" y="-473075"/>
            <a:ext cx="74251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12s</a:t>
            </a:r>
          </a:p>
        </p:txBody>
      </p:sp>
      <p:sp>
        <p:nvSpPr>
          <p:cNvPr id="109" name="AutoShape 6"/>
          <p:cNvSpPr>
            <a:spLocks noChangeArrowheads="1"/>
          </p:cNvSpPr>
          <p:nvPr userDrawn="1"/>
        </p:nvSpPr>
        <p:spPr bwMode="auto">
          <a:xfrm>
            <a:off x="436563" y="224731"/>
            <a:ext cx="8272462" cy="5395019"/>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337762"/>
            <a:ext cx="6772274" cy="5099426"/>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154529841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12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12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12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4" fill="hold" grpId="0" nodeType="clickEffect">
                                  <p:stCondLst>
                                    <p:cond delay="0"/>
                                  </p:stCondLst>
                                  <p:childTnLst>
                                    <p:set>
                                      <p:cBhvr>
                                        <p:cTn id="127" dur="1" fill="hold">
                                          <p:stCondLst>
                                            <p:cond delay="0"/>
                                          </p:stCondLst>
                                        </p:cTn>
                                        <p:tgtEl>
                                          <p:spTgt spid="111"/>
                                        </p:tgtEl>
                                        <p:attrNameLst>
                                          <p:attrName>style.visibility</p:attrName>
                                        </p:attrNameLst>
                                      </p:cBhvr>
                                      <p:to>
                                        <p:strVal val="visible"/>
                                      </p:to>
                                    </p:set>
                                    <p:anim calcmode="lin" valueType="num">
                                      <p:cBhvr additive="base">
                                        <p:cTn id="128" dur="500" fill="hold"/>
                                        <p:tgtEl>
                                          <p:spTgt spid="111"/>
                                        </p:tgtEl>
                                        <p:attrNameLst>
                                          <p:attrName>ppt_x</p:attrName>
                                        </p:attrNameLst>
                                      </p:cBhvr>
                                      <p:tavLst>
                                        <p:tav tm="0">
                                          <p:val>
                                            <p:strVal val="#ppt_x"/>
                                          </p:val>
                                        </p:tav>
                                        <p:tav tm="100000">
                                          <p:val>
                                            <p:strVal val="#ppt_x"/>
                                          </p:val>
                                        </p:tav>
                                      </p:tavLst>
                                    </p:anim>
                                    <p:anim calcmode="lin" valueType="num">
                                      <p:cBhvr additive="base">
                                        <p:cTn id="129"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decel="50000" fill="hold" grpId="0" nodeType="clickEffect">
                                  <p:stCondLst>
                                    <p:cond delay="0"/>
                                  </p:stCondLst>
                                  <p:childTnLst>
                                    <p:set>
                                      <p:cBhvr>
                                        <p:cTn id="133" dur="1" fill="hold">
                                          <p:stCondLst>
                                            <p:cond delay="0"/>
                                          </p:stCondLst>
                                        </p:cTn>
                                        <p:tgtEl>
                                          <p:spTgt spid="113"/>
                                        </p:tgtEl>
                                        <p:attrNameLst>
                                          <p:attrName>style.visibility</p:attrName>
                                        </p:attrNameLst>
                                      </p:cBhvr>
                                      <p:to>
                                        <p:strVal val="visible"/>
                                      </p:to>
                                    </p:set>
                                    <p:anim calcmode="lin" valueType="num">
                                      <p:cBhvr additive="base">
                                        <p:cTn id="134" dur="500" fill="hold"/>
                                        <p:tgtEl>
                                          <p:spTgt spid="113"/>
                                        </p:tgtEl>
                                        <p:attrNameLst>
                                          <p:attrName>ppt_x</p:attrName>
                                        </p:attrNameLst>
                                      </p:cBhvr>
                                      <p:tavLst>
                                        <p:tav tm="0">
                                          <p:val>
                                            <p:strVal val="#ppt_x"/>
                                          </p:val>
                                        </p:tav>
                                        <p:tav tm="100000">
                                          <p:val>
                                            <p:strVal val="#ppt_x"/>
                                          </p:val>
                                        </p:tav>
                                      </p:tavLst>
                                    </p:anim>
                                    <p:anim calcmode="lin" valueType="num">
                                      <p:cBhvr additive="base">
                                        <p:cTn id="135"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2"/>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6"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5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81632" y="-473075"/>
            <a:ext cx="75533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15s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30575973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15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15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15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1" fill="hold" grpId="0" nodeType="clickEffect">
                                  <p:stCondLst>
                                    <p:cond delay="0"/>
                                  </p:stCondLst>
                                  <p:childTnLst>
                                    <p:set>
                                      <p:cBhvr>
                                        <p:cTn id="127" dur="1" fill="hold">
                                          <p:stCondLst>
                                            <p:cond delay="0"/>
                                          </p:stCondLst>
                                        </p:cTn>
                                        <p:tgtEl>
                                          <p:spTgt spid="110"/>
                                        </p:tgtEl>
                                        <p:attrNameLst>
                                          <p:attrName>style.visibility</p:attrName>
                                        </p:attrNameLst>
                                      </p:cBhvr>
                                      <p:to>
                                        <p:strVal val="visible"/>
                                      </p:to>
                                    </p:set>
                                    <p:anim calcmode="lin" valueType="num">
                                      <p:cBhvr additive="base">
                                        <p:cTn id="128" dur="500" fill="hold"/>
                                        <p:tgtEl>
                                          <p:spTgt spid="110"/>
                                        </p:tgtEl>
                                        <p:attrNameLst>
                                          <p:attrName>ppt_x</p:attrName>
                                        </p:attrNameLst>
                                      </p:cBhvr>
                                      <p:tavLst>
                                        <p:tav tm="0">
                                          <p:val>
                                            <p:strVal val="#ppt_x"/>
                                          </p:val>
                                        </p:tav>
                                        <p:tav tm="100000">
                                          <p:val>
                                            <p:strVal val="#ppt_x"/>
                                          </p:val>
                                        </p:tav>
                                      </p:tavLst>
                                    </p:anim>
                                    <p:anim calcmode="lin" valueType="num">
                                      <p:cBhvr additive="base">
                                        <p:cTn id="129"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fill="hold" grpId="0" nodeType="clickEffect">
                                  <p:stCondLst>
                                    <p:cond delay="0"/>
                                  </p:stCondLst>
                                  <p:childTnLst>
                                    <p:set>
                                      <p:cBhvr>
                                        <p:cTn id="133" dur="1" fill="hold">
                                          <p:stCondLst>
                                            <p:cond delay="0"/>
                                          </p:stCondLst>
                                        </p:cTn>
                                        <p:tgtEl>
                                          <p:spTgt spid="111"/>
                                        </p:tgtEl>
                                        <p:attrNameLst>
                                          <p:attrName>style.visibility</p:attrName>
                                        </p:attrNameLst>
                                      </p:cBhvr>
                                      <p:to>
                                        <p:strVal val="visible"/>
                                      </p:to>
                                    </p:set>
                                    <p:anim calcmode="lin" valueType="num">
                                      <p:cBhvr additive="base">
                                        <p:cTn id="134" dur="500" fill="hold"/>
                                        <p:tgtEl>
                                          <p:spTgt spid="111"/>
                                        </p:tgtEl>
                                        <p:attrNameLst>
                                          <p:attrName>ppt_x</p:attrName>
                                        </p:attrNameLst>
                                      </p:cBhvr>
                                      <p:tavLst>
                                        <p:tav tm="0">
                                          <p:val>
                                            <p:strVal val="#ppt_x"/>
                                          </p:val>
                                        </p:tav>
                                        <p:tav tm="100000">
                                          <p:val>
                                            <p:strVal val="#ppt_x"/>
                                          </p:val>
                                        </p:tav>
                                      </p:tavLst>
                                    </p:anim>
                                    <p:anim calcmode="lin" valueType="num">
                                      <p:cBhvr additive="base">
                                        <p:cTn id="135"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2" presetClass="entr" presetSubtype="4" decel="50000" fill="hold" grpId="0" nodeType="clickEffect">
                                  <p:stCondLst>
                                    <p:cond delay="0"/>
                                  </p:stCondLst>
                                  <p:childTnLst>
                                    <p:set>
                                      <p:cBhvr>
                                        <p:cTn id="139" dur="1" fill="hold">
                                          <p:stCondLst>
                                            <p:cond delay="0"/>
                                          </p:stCondLst>
                                        </p:cTn>
                                        <p:tgtEl>
                                          <p:spTgt spid="113"/>
                                        </p:tgtEl>
                                        <p:attrNameLst>
                                          <p:attrName>style.visibility</p:attrName>
                                        </p:attrNameLst>
                                      </p:cBhvr>
                                      <p:to>
                                        <p:strVal val="visible"/>
                                      </p:to>
                                    </p:set>
                                    <p:anim calcmode="lin" valueType="num">
                                      <p:cBhvr additive="base">
                                        <p:cTn id="140" dur="500" fill="hold"/>
                                        <p:tgtEl>
                                          <p:spTgt spid="113"/>
                                        </p:tgtEl>
                                        <p:attrNameLst>
                                          <p:attrName>ppt_x</p:attrName>
                                        </p:attrNameLst>
                                      </p:cBhvr>
                                      <p:tavLst>
                                        <p:tav tm="0">
                                          <p:val>
                                            <p:strVal val="#ppt_x"/>
                                          </p:val>
                                        </p:tav>
                                        <p:tav tm="100000">
                                          <p:val>
                                            <p:strVal val="#ppt_x"/>
                                          </p:val>
                                        </p:tav>
                                      </p:tavLst>
                                    </p:anim>
                                    <p:anim calcmode="lin" valueType="num">
                                      <p:cBhvr additive="base">
                                        <p:cTn id="141"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8"/>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2"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click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5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81632" y="-473075"/>
            <a:ext cx="75533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15s</a:t>
            </a:r>
          </a:p>
        </p:txBody>
      </p:sp>
      <p:sp>
        <p:nvSpPr>
          <p:cNvPr id="109" name="AutoShape 6"/>
          <p:cNvSpPr>
            <a:spLocks noChangeArrowheads="1"/>
          </p:cNvSpPr>
          <p:nvPr userDrawn="1"/>
        </p:nvSpPr>
        <p:spPr bwMode="auto">
          <a:xfrm>
            <a:off x="436563" y="224731"/>
            <a:ext cx="8272462" cy="5395019"/>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359350"/>
            <a:ext cx="6772274" cy="5077838"/>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170577960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15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15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15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4" fill="hold" grpId="0" nodeType="clickEffect">
                                  <p:stCondLst>
                                    <p:cond delay="0"/>
                                  </p:stCondLst>
                                  <p:childTnLst>
                                    <p:set>
                                      <p:cBhvr>
                                        <p:cTn id="127" dur="1" fill="hold">
                                          <p:stCondLst>
                                            <p:cond delay="0"/>
                                          </p:stCondLst>
                                        </p:cTn>
                                        <p:tgtEl>
                                          <p:spTgt spid="111"/>
                                        </p:tgtEl>
                                        <p:attrNameLst>
                                          <p:attrName>style.visibility</p:attrName>
                                        </p:attrNameLst>
                                      </p:cBhvr>
                                      <p:to>
                                        <p:strVal val="visible"/>
                                      </p:to>
                                    </p:set>
                                    <p:anim calcmode="lin" valueType="num">
                                      <p:cBhvr additive="base">
                                        <p:cTn id="128" dur="500" fill="hold"/>
                                        <p:tgtEl>
                                          <p:spTgt spid="111"/>
                                        </p:tgtEl>
                                        <p:attrNameLst>
                                          <p:attrName>ppt_x</p:attrName>
                                        </p:attrNameLst>
                                      </p:cBhvr>
                                      <p:tavLst>
                                        <p:tav tm="0">
                                          <p:val>
                                            <p:strVal val="#ppt_x"/>
                                          </p:val>
                                        </p:tav>
                                        <p:tav tm="100000">
                                          <p:val>
                                            <p:strVal val="#ppt_x"/>
                                          </p:val>
                                        </p:tav>
                                      </p:tavLst>
                                    </p:anim>
                                    <p:anim calcmode="lin" valueType="num">
                                      <p:cBhvr additive="base">
                                        <p:cTn id="129"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decel="50000" fill="hold" grpId="0" nodeType="clickEffect">
                                  <p:stCondLst>
                                    <p:cond delay="0"/>
                                  </p:stCondLst>
                                  <p:childTnLst>
                                    <p:set>
                                      <p:cBhvr>
                                        <p:cTn id="133" dur="1" fill="hold">
                                          <p:stCondLst>
                                            <p:cond delay="0"/>
                                          </p:stCondLst>
                                        </p:cTn>
                                        <p:tgtEl>
                                          <p:spTgt spid="113"/>
                                        </p:tgtEl>
                                        <p:attrNameLst>
                                          <p:attrName>style.visibility</p:attrName>
                                        </p:attrNameLst>
                                      </p:cBhvr>
                                      <p:to>
                                        <p:strVal val="visible"/>
                                      </p:to>
                                    </p:set>
                                    <p:anim calcmode="lin" valueType="num">
                                      <p:cBhvr additive="base">
                                        <p:cTn id="134" dur="500" fill="hold"/>
                                        <p:tgtEl>
                                          <p:spTgt spid="113"/>
                                        </p:tgtEl>
                                        <p:attrNameLst>
                                          <p:attrName>ppt_x</p:attrName>
                                        </p:attrNameLst>
                                      </p:cBhvr>
                                      <p:tavLst>
                                        <p:tav tm="0">
                                          <p:val>
                                            <p:strVal val="#ppt_x"/>
                                          </p:val>
                                        </p:tav>
                                        <p:tav tm="100000">
                                          <p:val>
                                            <p:strVal val="#ppt_x"/>
                                          </p:val>
                                        </p:tav>
                                      </p:tavLst>
                                    </p:anim>
                                    <p:anim calcmode="lin" valueType="num">
                                      <p:cBhvr additive="base">
                                        <p:cTn id="135"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2"/>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6"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8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81633" y="-473075"/>
            <a:ext cx="75533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18s</a:t>
            </a:r>
          </a:p>
        </p:txBody>
      </p:sp>
      <p:sp>
        <p:nvSpPr>
          <p:cNvPr id="109" name="AutoShape 6"/>
          <p:cNvSpPr>
            <a:spLocks noChangeArrowheads="1"/>
          </p:cNvSpPr>
          <p:nvPr userDrawn="1"/>
        </p:nvSpPr>
        <p:spPr bwMode="auto">
          <a:xfrm>
            <a:off x="436563" y="225425"/>
            <a:ext cx="8272462" cy="53943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359350"/>
            <a:ext cx="6772274" cy="5077838"/>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5297257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18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18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18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4" fill="hold" grpId="0" nodeType="clickEffect">
                                  <p:stCondLst>
                                    <p:cond delay="0"/>
                                  </p:stCondLst>
                                  <p:childTnLst>
                                    <p:set>
                                      <p:cBhvr>
                                        <p:cTn id="127" dur="1" fill="hold">
                                          <p:stCondLst>
                                            <p:cond delay="0"/>
                                          </p:stCondLst>
                                        </p:cTn>
                                        <p:tgtEl>
                                          <p:spTgt spid="111"/>
                                        </p:tgtEl>
                                        <p:attrNameLst>
                                          <p:attrName>style.visibility</p:attrName>
                                        </p:attrNameLst>
                                      </p:cBhvr>
                                      <p:to>
                                        <p:strVal val="visible"/>
                                      </p:to>
                                    </p:set>
                                    <p:anim calcmode="lin" valueType="num">
                                      <p:cBhvr additive="base">
                                        <p:cTn id="128" dur="500" fill="hold"/>
                                        <p:tgtEl>
                                          <p:spTgt spid="111"/>
                                        </p:tgtEl>
                                        <p:attrNameLst>
                                          <p:attrName>ppt_x</p:attrName>
                                        </p:attrNameLst>
                                      </p:cBhvr>
                                      <p:tavLst>
                                        <p:tav tm="0">
                                          <p:val>
                                            <p:strVal val="#ppt_x"/>
                                          </p:val>
                                        </p:tav>
                                        <p:tav tm="100000">
                                          <p:val>
                                            <p:strVal val="#ppt_x"/>
                                          </p:val>
                                        </p:tav>
                                      </p:tavLst>
                                    </p:anim>
                                    <p:anim calcmode="lin" valueType="num">
                                      <p:cBhvr additive="base">
                                        <p:cTn id="129"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decel="50000" fill="hold" grpId="0" nodeType="clickEffect">
                                  <p:stCondLst>
                                    <p:cond delay="0"/>
                                  </p:stCondLst>
                                  <p:childTnLst>
                                    <p:set>
                                      <p:cBhvr>
                                        <p:cTn id="133" dur="1" fill="hold">
                                          <p:stCondLst>
                                            <p:cond delay="0"/>
                                          </p:stCondLst>
                                        </p:cTn>
                                        <p:tgtEl>
                                          <p:spTgt spid="113"/>
                                        </p:tgtEl>
                                        <p:attrNameLst>
                                          <p:attrName>style.visibility</p:attrName>
                                        </p:attrNameLst>
                                      </p:cBhvr>
                                      <p:to>
                                        <p:strVal val="visible"/>
                                      </p:to>
                                    </p:set>
                                    <p:anim calcmode="lin" valueType="num">
                                      <p:cBhvr additive="base">
                                        <p:cTn id="134" dur="500" fill="hold"/>
                                        <p:tgtEl>
                                          <p:spTgt spid="113"/>
                                        </p:tgtEl>
                                        <p:attrNameLst>
                                          <p:attrName>ppt_x</p:attrName>
                                        </p:attrNameLst>
                                      </p:cBhvr>
                                      <p:tavLst>
                                        <p:tav tm="0">
                                          <p:val>
                                            <p:strVal val="#ppt_x"/>
                                          </p:val>
                                        </p:tav>
                                        <p:tav tm="100000">
                                          <p:val>
                                            <p:strVal val="#ppt_x"/>
                                          </p:val>
                                        </p:tav>
                                      </p:tavLst>
                                    </p:anim>
                                    <p:anim calcmode="lin" valueType="num">
                                      <p:cBhvr additive="base">
                                        <p:cTn id="135"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2"/>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6"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0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56786" y="-473075"/>
            <a:ext cx="8050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20s</a:t>
            </a:r>
          </a:p>
        </p:txBody>
      </p:sp>
      <p:sp>
        <p:nvSpPr>
          <p:cNvPr id="109" name="AutoShape 6"/>
          <p:cNvSpPr>
            <a:spLocks noChangeArrowheads="1"/>
          </p:cNvSpPr>
          <p:nvPr userDrawn="1"/>
        </p:nvSpPr>
        <p:spPr bwMode="auto">
          <a:xfrm>
            <a:off x="436563" y="225425"/>
            <a:ext cx="8272462" cy="53943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359350"/>
            <a:ext cx="6772274" cy="5077838"/>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28765000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20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20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20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4" fill="hold" grpId="0" nodeType="clickEffect">
                                  <p:stCondLst>
                                    <p:cond delay="0"/>
                                  </p:stCondLst>
                                  <p:childTnLst>
                                    <p:set>
                                      <p:cBhvr>
                                        <p:cTn id="127" dur="1" fill="hold">
                                          <p:stCondLst>
                                            <p:cond delay="0"/>
                                          </p:stCondLst>
                                        </p:cTn>
                                        <p:tgtEl>
                                          <p:spTgt spid="111"/>
                                        </p:tgtEl>
                                        <p:attrNameLst>
                                          <p:attrName>style.visibility</p:attrName>
                                        </p:attrNameLst>
                                      </p:cBhvr>
                                      <p:to>
                                        <p:strVal val="visible"/>
                                      </p:to>
                                    </p:set>
                                    <p:anim calcmode="lin" valueType="num">
                                      <p:cBhvr additive="base">
                                        <p:cTn id="128" dur="500" fill="hold"/>
                                        <p:tgtEl>
                                          <p:spTgt spid="111"/>
                                        </p:tgtEl>
                                        <p:attrNameLst>
                                          <p:attrName>ppt_x</p:attrName>
                                        </p:attrNameLst>
                                      </p:cBhvr>
                                      <p:tavLst>
                                        <p:tav tm="0">
                                          <p:val>
                                            <p:strVal val="#ppt_x"/>
                                          </p:val>
                                        </p:tav>
                                        <p:tav tm="100000">
                                          <p:val>
                                            <p:strVal val="#ppt_x"/>
                                          </p:val>
                                        </p:tav>
                                      </p:tavLst>
                                    </p:anim>
                                    <p:anim calcmode="lin" valueType="num">
                                      <p:cBhvr additive="base">
                                        <p:cTn id="129"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decel="50000" fill="hold" grpId="0" nodeType="clickEffect">
                                  <p:stCondLst>
                                    <p:cond delay="0"/>
                                  </p:stCondLst>
                                  <p:childTnLst>
                                    <p:set>
                                      <p:cBhvr>
                                        <p:cTn id="133" dur="1" fill="hold">
                                          <p:stCondLst>
                                            <p:cond delay="0"/>
                                          </p:stCondLst>
                                        </p:cTn>
                                        <p:tgtEl>
                                          <p:spTgt spid="113"/>
                                        </p:tgtEl>
                                        <p:attrNameLst>
                                          <p:attrName>style.visibility</p:attrName>
                                        </p:attrNameLst>
                                      </p:cBhvr>
                                      <p:to>
                                        <p:strVal val="visible"/>
                                      </p:to>
                                    </p:set>
                                    <p:anim calcmode="lin" valueType="num">
                                      <p:cBhvr additive="base">
                                        <p:cTn id="134" dur="500" fill="hold"/>
                                        <p:tgtEl>
                                          <p:spTgt spid="113"/>
                                        </p:tgtEl>
                                        <p:attrNameLst>
                                          <p:attrName>ppt_x</p:attrName>
                                        </p:attrNameLst>
                                      </p:cBhvr>
                                      <p:tavLst>
                                        <p:tav tm="0">
                                          <p:val>
                                            <p:strVal val="#ppt_x"/>
                                          </p:val>
                                        </p:tav>
                                        <p:tav tm="100000">
                                          <p:val>
                                            <p:strVal val="#ppt_x"/>
                                          </p:val>
                                        </p:tav>
                                      </p:tavLst>
                                    </p:anim>
                                    <p:anim calcmode="lin" valueType="num">
                                      <p:cBhvr additive="base">
                                        <p:cTn id="135"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2"/>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6"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2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63198" y="-473075"/>
            <a:ext cx="79220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22s</a:t>
            </a:r>
          </a:p>
        </p:txBody>
      </p:sp>
      <p:sp>
        <p:nvSpPr>
          <p:cNvPr id="109" name="AutoShape 6"/>
          <p:cNvSpPr>
            <a:spLocks noChangeArrowheads="1"/>
          </p:cNvSpPr>
          <p:nvPr userDrawn="1"/>
        </p:nvSpPr>
        <p:spPr bwMode="auto">
          <a:xfrm>
            <a:off x="436563" y="224731"/>
            <a:ext cx="8272462" cy="5395019"/>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359350"/>
            <a:ext cx="6772274" cy="5077838"/>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131447505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22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22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22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4" fill="hold" grpId="0" nodeType="clickEffect">
                                  <p:stCondLst>
                                    <p:cond delay="0"/>
                                  </p:stCondLst>
                                  <p:childTnLst>
                                    <p:set>
                                      <p:cBhvr>
                                        <p:cTn id="127" dur="1" fill="hold">
                                          <p:stCondLst>
                                            <p:cond delay="0"/>
                                          </p:stCondLst>
                                        </p:cTn>
                                        <p:tgtEl>
                                          <p:spTgt spid="111"/>
                                        </p:tgtEl>
                                        <p:attrNameLst>
                                          <p:attrName>style.visibility</p:attrName>
                                        </p:attrNameLst>
                                      </p:cBhvr>
                                      <p:to>
                                        <p:strVal val="visible"/>
                                      </p:to>
                                    </p:set>
                                    <p:anim calcmode="lin" valueType="num">
                                      <p:cBhvr additive="base">
                                        <p:cTn id="128" dur="500" fill="hold"/>
                                        <p:tgtEl>
                                          <p:spTgt spid="111"/>
                                        </p:tgtEl>
                                        <p:attrNameLst>
                                          <p:attrName>ppt_x</p:attrName>
                                        </p:attrNameLst>
                                      </p:cBhvr>
                                      <p:tavLst>
                                        <p:tav tm="0">
                                          <p:val>
                                            <p:strVal val="#ppt_x"/>
                                          </p:val>
                                        </p:tav>
                                        <p:tav tm="100000">
                                          <p:val>
                                            <p:strVal val="#ppt_x"/>
                                          </p:val>
                                        </p:tav>
                                      </p:tavLst>
                                    </p:anim>
                                    <p:anim calcmode="lin" valueType="num">
                                      <p:cBhvr additive="base">
                                        <p:cTn id="129"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decel="50000" fill="hold" grpId="0" nodeType="clickEffect">
                                  <p:stCondLst>
                                    <p:cond delay="0"/>
                                  </p:stCondLst>
                                  <p:childTnLst>
                                    <p:set>
                                      <p:cBhvr>
                                        <p:cTn id="133" dur="1" fill="hold">
                                          <p:stCondLst>
                                            <p:cond delay="0"/>
                                          </p:stCondLst>
                                        </p:cTn>
                                        <p:tgtEl>
                                          <p:spTgt spid="113"/>
                                        </p:tgtEl>
                                        <p:attrNameLst>
                                          <p:attrName>style.visibility</p:attrName>
                                        </p:attrNameLst>
                                      </p:cBhvr>
                                      <p:to>
                                        <p:strVal val="visible"/>
                                      </p:to>
                                    </p:set>
                                    <p:anim calcmode="lin" valueType="num">
                                      <p:cBhvr additive="base">
                                        <p:cTn id="134" dur="500" fill="hold"/>
                                        <p:tgtEl>
                                          <p:spTgt spid="113"/>
                                        </p:tgtEl>
                                        <p:attrNameLst>
                                          <p:attrName>ppt_x</p:attrName>
                                        </p:attrNameLst>
                                      </p:cBhvr>
                                      <p:tavLst>
                                        <p:tav tm="0">
                                          <p:val>
                                            <p:strVal val="#ppt_x"/>
                                          </p:val>
                                        </p:tav>
                                        <p:tav tm="100000">
                                          <p:val>
                                            <p:strVal val="#ppt_x"/>
                                          </p:val>
                                        </p:tav>
                                      </p:tavLst>
                                    </p:anim>
                                    <p:anim calcmode="lin" valueType="num">
                                      <p:cBhvr additive="base">
                                        <p:cTn id="135"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2"/>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6"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4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68103" y="-473075"/>
            <a:ext cx="78239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24s</a:t>
            </a:r>
          </a:p>
        </p:txBody>
      </p:sp>
      <p:sp>
        <p:nvSpPr>
          <p:cNvPr id="109" name="AutoShape 6"/>
          <p:cNvSpPr>
            <a:spLocks noChangeArrowheads="1"/>
          </p:cNvSpPr>
          <p:nvPr userDrawn="1"/>
        </p:nvSpPr>
        <p:spPr bwMode="auto">
          <a:xfrm>
            <a:off x="436563" y="224731"/>
            <a:ext cx="8272462" cy="5395019"/>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337762"/>
            <a:ext cx="6772274" cy="5099426"/>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9948192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24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24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24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4" fill="hold" grpId="0" nodeType="clickEffect">
                                  <p:stCondLst>
                                    <p:cond delay="0"/>
                                  </p:stCondLst>
                                  <p:childTnLst>
                                    <p:set>
                                      <p:cBhvr>
                                        <p:cTn id="127" dur="1" fill="hold">
                                          <p:stCondLst>
                                            <p:cond delay="0"/>
                                          </p:stCondLst>
                                        </p:cTn>
                                        <p:tgtEl>
                                          <p:spTgt spid="111"/>
                                        </p:tgtEl>
                                        <p:attrNameLst>
                                          <p:attrName>style.visibility</p:attrName>
                                        </p:attrNameLst>
                                      </p:cBhvr>
                                      <p:to>
                                        <p:strVal val="visible"/>
                                      </p:to>
                                    </p:set>
                                    <p:anim calcmode="lin" valueType="num">
                                      <p:cBhvr additive="base">
                                        <p:cTn id="128" dur="500" fill="hold"/>
                                        <p:tgtEl>
                                          <p:spTgt spid="111"/>
                                        </p:tgtEl>
                                        <p:attrNameLst>
                                          <p:attrName>ppt_x</p:attrName>
                                        </p:attrNameLst>
                                      </p:cBhvr>
                                      <p:tavLst>
                                        <p:tav tm="0">
                                          <p:val>
                                            <p:strVal val="#ppt_x"/>
                                          </p:val>
                                        </p:tav>
                                        <p:tav tm="100000">
                                          <p:val>
                                            <p:strVal val="#ppt_x"/>
                                          </p:val>
                                        </p:tav>
                                      </p:tavLst>
                                    </p:anim>
                                    <p:anim calcmode="lin" valueType="num">
                                      <p:cBhvr additive="base">
                                        <p:cTn id="129"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decel="50000" fill="hold" grpId="0" nodeType="clickEffect">
                                  <p:stCondLst>
                                    <p:cond delay="0"/>
                                  </p:stCondLst>
                                  <p:childTnLst>
                                    <p:set>
                                      <p:cBhvr>
                                        <p:cTn id="133" dur="1" fill="hold">
                                          <p:stCondLst>
                                            <p:cond delay="0"/>
                                          </p:stCondLst>
                                        </p:cTn>
                                        <p:tgtEl>
                                          <p:spTgt spid="113"/>
                                        </p:tgtEl>
                                        <p:attrNameLst>
                                          <p:attrName>style.visibility</p:attrName>
                                        </p:attrNameLst>
                                      </p:cBhvr>
                                      <p:to>
                                        <p:strVal val="visible"/>
                                      </p:to>
                                    </p:set>
                                    <p:anim calcmode="lin" valueType="num">
                                      <p:cBhvr additive="base">
                                        <p:cTn id="134" dur="500" fill="hold"/>
                                        <p:tgtEl>
                                          <p:spTgt spid="113"/>
                                        </p:tgtEl>
                                        <p:attrNameLst>
                                          <p:attrName>ppt_x</p:attrName>
                                        </p:attrNameLst>
                                      </p:cBhvr>
                                      <p:tavLst>
                                        <p:tav tm="0">
                                          <p:val>
                                            <p:strVal val="#ppt_x"/>
                                          </p:val>
                                        </p:tav>
                                        <p:tav tm="100000">
                                          <p:val>
                                            <p:strVal val="#ppt_x"/>
                                          </p:val>
                                        </p:tav>
                                      </p:tavLst>
                                    </p:anim>
                                    <p:anim calcmode="lin" valueType="num">
                                      <p:cBhvr additive="base">
                                        <p:cTn id="135"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2"/>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6"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6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55183" y="-473075"/>
            <a:ext cx="80823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26s</a:t>
            </a:r>
          </a:p>
        </p:txBody>
      </p:sp>
      <p:sp>
        <p:nvSpPr>
          <p:cNvPr id="109" name="AutoShape 6"/>
          <p:cNvSpPr>
            <a:spLocks noChangeArrowheads="1"/>
          </p:cNvSpPr>
          <p:nvPr userDrawn="1"/>
        </p:nvSpPr>
        <p:spPr bwMode="auto">
          <a:xfrm>
            <a:off x="436563" y="224731"/>
            <a:ext cx="8272462" cy="5395019"/>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359350"/>
            <a:ext cx="6772274" cy="5077838"/>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23722636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26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26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26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4" fill="hold" grpId="0" nodeType="clickEffect">
                                  <p:stCondLst>
                                    <p:cond delay="0"/>
                                  </p:stCondLst>
                                  <p:childTnLst>
                                    <p:set>
                                      <p:cBhvr>
                                        <p:cTn id="127" dur="1" fill="hold">
                                          <p:stCondLst>
                                            <p:cond delay="0"/>
                                          </p:stCondLst>
                                        </p:cTn>
                                        <p:tgtEl>
                                          <p:spTgt spid="111"/>
                                        </p:tgtEl>
                                        <p:attrNameLst>
                                          <p:attrName>style.visibility</p:attrName>
                                        </p:attrNameLst>
                                      </p:cBhvr>
                                      <p:to>
                                        <p:strVal val="visible"/>
                                      </p:to>
                                    </p:set>
                                    <p:anim calcmode="lin" valueType="num">
                                      <p:cBhvr additive="base">
                                        <p:cTn id="128" dur="500" fill="hold"/>
                                        <p:tgtEl>
                                          <p:spTgt spid="111"/>
                                        </p:tgtEl>
                                        <p:attrNameLst>
                                          <p:attrName>ppt_x</p:attrName>
                                        </p:attrNameLst>
                                      </p:cBhvr>
                                      <p:tavLst>
                                        <p:tav tm="0">
                                          <p:val>
                                            <p:strVal val="#ppt_x"/>
                                          </p:val>
                                        </p:tav>
                                        <p:tav tm="100000">
                                          <p:val>
                                            <p:strVal val="#ppt_x"/>
                                          </p:val>
                                        </p:tav>
                                      </p:tavLst>
                                    </p:anim>
                                    <p:anim calcmode="lin" valueType="num">
                                      <p:cBhvr additive="base">
                                        <p:cTn id="129"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decel="50000" fill="hold" grpId="0" nodeType="clickEffect">
                                  <p:stCondLst>
                                    <p:cond delay="0"/>
                                  </p:stCondLst>
                                  <p:childTnLst>
                                    <p:set>
                                      <p:cBhvr>
                                        <p:cTn id="133" dur="1" fill="hold">
                                          <p:stCondLst>
                                            <p:cond delay="0"/>
                                          </p:stCondLst>
                                        </p:cTn>
                                        <p:tgtEl>
                                          <p:spTgt spid="113"/>
                                        </p:tgtEl>
                                        <p:attrNameLst>
                                          <p:attrName>style.visibility</p:attrName>
                                        </p:attrNameLst>
                                      </p:cBhvr>
                                      <p:to>
                                        <p:strVal val="visible"/>
                                      </p:to>
                                    </p:set>
                                    <p:anim calcmode="lin" valueType="num">
                                      <p:cBhvr additive="base">
                                        <p:cTn id="134" dur="500" fill="hold"/>
                                        <p:tgtEl>
                                          <p:spTgt spid="113"/>
                                        </p:tgtEl>
                                        <p:attrNameLst>
                                          <p:attrName>ppt_x</p:attrName>
                                        </p:attrNameLst>
                                      </p:cBhvr>
                                      <p:tavLst>
                                        <p:tav tm="0">
                                          <p:val>
                                            <p:strVal val="#ppt_x"/>
                                          </p:val>
                                        </p:tav>
                                        <p:tav tm="100000">
                                          <p:val>
                                            <p:strVal val="#ppt_x"/>
                                          </p:val>
                                        </p:tav>
                                      </p:tavLst>
                                    </p:anim>
                                    <p:anim calcmode="lin" valueType="num">
                                      <p:cBhvr additive="base">
                                        <p:cTn id="135"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2"/>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6"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0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51175" y="-473075"/>
            <a:ext cx="8162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30s</a:t>
            </a:r>
          </a:p>
        </p:txBody>
      </p:sp>
      <p:sp>
        <p:nvSpPr>
          <p:cNvPr id="109" name="AutoShape 6"/>
          <p:cNvSpPr>
            <a:spLocks noChangeArrowheads="1"/>
          </p:cNvSpPr>
          <p:nvPr userDrawn="1"/>
        </p:nvSpPr>
        <p:spPr bwMode="auto">
          <a:xfrm>
            <a:off x="436563" y="224731"/>
            <a:ext cx="8272462" cy="5395020"/>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359350"/>
            <a:ext cx="6772274" cy="5077838"/>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139014885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30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30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30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4" fill="hold" grpId="0" nodeType="clickEffect">
                                  <p:stCondLst>
                                    <p:cond delay="0"/>
                                  </p:stCondLst>
                                  <p:childTnLst>
                                    <p:set>
                                      <p:cBhvr>
                                        <p:cTn id="127" dur="1" fill="hold">
                                          <p:stCondLst>
                                            <p:cond delay="0"/>
                                          </p:stCondLst>
                                        </p:cTn>
                                        <p:tgtEl>
                                          <p:spTgt spid="111"/>
                                        </p:tgtEl>
                                        <p:attrNameLst>
                                          <p:attrName>style.visibility</p:attrName>
                                        </p:attrNameLst>
                                      </p:cBhvr>
                                      <p:to>
                                        <p:strVal val="visible"/>
                                      </p:to>
                                    </p:set>
                                    <p:anim calcmode="lin" valueType="num">
                                      <p:cBhvr additive="base">
                                        <p:cTn id="128" dur="500" fill="hold"/>
                                        <p:tgtEl>
                                          <p:spTgt spid="111"/>
                                        </p:tgtEl>
                                        <p:attrNameLst>
                                          <p:attrName>ppt_x</p:attrName>
                                        </p:attrNameLst>
                                      </p:cBhvr>
                                      <p:tavLst>
                                        <p:tav tm="0">
                                          <p:val>
                                            <p:strVal val="#ppt_x"/>
                                          </p:val>
                                        </p:tav>
                                        <p:tav tm="100000">
                                          <p:val>
                                            <p:strVal val="#ppt_x"/>
                                          </p:val>
                                        </p:tav>
                                      </p:tavLst>
                                    </p:anim>
                                    <p:anim calcmode="lin" valueType="num">
                                      <p:cBhvr additive="base">
                                        <p:cTn id="129"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decel="50000" fill="hold" grpId="0" nodeType="clickEffect">
                                  <p:stCondLst>
                                    <p:cond delay="0"/>
                                  </p:stCondLst>
                                  <p:childTnLst>
                                    <p:set>
                                      <p:cBhvr>
                                        <p:cTn id="133" dur="1" fill="hold">
                                          <p:stCondLst>
                                            <p:cond delay="0"/>
                                          </p:stCondLst>
                                        </p:cTn>
                                        <p:tgtEl>
                                          <p:spTgt spid="113"/>
                                        </p:tgtEl>
                                        <p:attrNameLst>
                                          <p:attrName>style.visibility</p:attrName>
                                        </p:attrNameLst>
                                      </p:cBhvr>
                                      <p:to>
                                        <p:strVal val="visible"/>
                                      </p:to>
                                    </p:set>
                                    <p:anim calcmode="lin" valueType="num">
                                      <p:cBhvr additive="base">
                                        <p:cTn id="134" dur="500" fill="hold"/>
                                        <p:tgtEl>
                                          <p:spTgt spid="113"/>
                                        </p:tgtEl>
                                        <p:attrNameLst>
                                          <p:attrName>ppt_x</p:attrName>
                                        </p:attrNameLst>
                                      </p:cBhvr>
                                      <p:tavLst>
                                        <p:tav tm="0">
                                          <p:val>
                                            <p:strVal val="#ppt_x"/>
                                          </p:val>
                                        </p:tav>
                                        <p:tav tm="100000">
                                          <p:val>
                                            <p:strVal val="#ppt_x"/>
                                          </p:val>
                                        </p:tav>
                                      </p:tavLst>
                                    </p:anim>
                                    <p:anim calcmode="lin" valueType="num">
                                      <p:cBhvr additive="base">
                                        <p:cTn id="135"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2"/>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6"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2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57587" y="-473075"/>
            <a:ext cx="80342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32s</a:t>
            </a:r>
          </a:p>
        </p:txBody>
      </p:sp>
      <p:sp>
        <p:nvSpPr>
          <p:cNvPr id="109" name="AutoShape 6"/>
          <p:cNvSpPr>
            <a:spLocks noChangeArrowheads="1"/>
          </p:cNvSpPr>
          <p:nvPr userDrawn="1"/>
        </p:nvSpPr>
        <p:spPr bwMode="auto">
          <a:xfrm>
            <a:off x="436563" y="225425"/>
            <a:ext cx="8272462" cy="53943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359350"/>
            <a:ext cx="6772274" cy="5077838"/>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421441843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32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32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32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4" fill="hold" grpId="0" nodeType="clickEffect">
                                  <p:stCondLst>
                                    <p:cond delay="0"/>
                                  </p:stCondLst>
                                  <p:childTnLst>
                                    <p:set>
                                      <p:cBhvr>
                                        <p:cTn id="127" dur="1" fill="hold">
                                          <p:stCondLst>
                                            <p:cond delay="0"/>
                                          </p:stCondLst>
                                        </p:cTn>
                                        <p:tgtEl>
                                          <p:spTgt spid="111"/>
                                        </p:tgtEl>
                                        <p:attrNameLst>
                                          <p:attrName>style.visibility</p:attrName>
                                        </p:attrNameLst>
                                      </p:cBhvr>
                                      <p:to>
                                        <p:strVal val="visible"/>
                                      </p:to>
                                    </p:set>
                                    <p:anim calcmode="lin" valueType="num">
                                      <p:cBhvr additive="base">
                                        <p:cTn id="128" dur="500" fill="hold"/>
                                        <p:tgtEl>
                                          <p:spTgt spid="111"/>
                                        </p:tgtEl>
                                        <p:attrNameLst>
                                          <p:attrName>ppt_x</p:attrName>
                                        </p:attrNameLst>
                                      </p:cBhvr>
                                      <p:tavLst>
                                        <p:tav tm="0">
                                          <p:val>
                                            <p:strVal val="#ppt_x"/>
                                          </p:val>
                                        </p:tav>
                                        <p:tav tm="100000">
                                          <p:val>
                                            <p:strVal val="#ppt_x"/>
                                          </p:val>
                                        </p:tav>
                                      </p:tavLst>
                                    </p:anim>
                                    <p:anim calcmode="lin" valueType="num">
                                      <p:cBhvr additive="base">
                                        <p:cTn id="129"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decel="50000" fill="hold" grpId="0" nodeType="clickEffect">
                                  <p:stCondLst>
                                    <p:cond delay="0"/>
                                  </p:stCondLst>
                                  <p:childTnLst>
                                    <p:set>
                                      <p:cBhvr>
                                        <p:cTn id="133" dur="1" fill="hold">
                                          <p:stCondLst>
                                            <p:cond delay="0"/>
                                          </p:stCondLst>
                                        </p:cTn>
                                        <p:tgtEl>
                                          <p:spTgt spid="113"/>
                                        </p:tgtEl>
                                        <p:attrNameLst>
                                          <p:attrName>style.visibility</p:attrName>
                                        </p:attrNameLst>
                                      </p:cBhvr>
                                      <p:to>
                                        <p:strVal val="visible"/>
                                      </p:to>
                                    </p:set>
                                    <p:anim calcmode="lin" valueType="num">
                                      <p:cBhvr additive="base">
                                        <p:cTn id="134" dur="500" fill="hold"/>
                                        <p:tgtEl>
                                          <p:spTgt spid="113"/>
                                        </p:tgtEl>
                                        <p:attrNameLst>
                                          <p:attrName>ppt_x</p:attrName>
                                        </p:attrNameLst>
                                      </p:cBhvr>
                                      <p:tavLst>
                                        <p:tav tm="0">
                                          <p:val>
                                            <p:strVal val="#ppt_x"/>
                                          </p:val>
                                        </p:tav>
                                        <p:tav tm="100000">
                                          <p:val>
                                            <p:strVal val="#ppt_x"/>
                                          </p:val>
                                        </p:tav>
                                      </p:tavLst>
                                    </p:anim>
                                    <p:anim calcmode="lin" valueType="num">
                                      <p:cBhvr additive="base">
                                        <p:cTn id="135"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2"/>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6"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4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58389" y="-473075"/>
            <a:ext cx="80182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34s</a:t>
            </a:r>
          </a:p>
        </p:txBody>
      </p:sp>
      <p:sp>
        <p:nvSpPr>
          <p:cNvPr id="109" name="AutoShape 6"/>
          <p:cNvSpPr>
            <a:spLocks noChangeArrowheads="1"/>
          </p:cNvSpPr>
          <p:nvPr userDrawn="1"/>
        </p:nvSpPr>
        <p:spPr bwMode="auto">
          <a:xfrm>
            <a:off x="436563" y="225425"/>
            <a:ext cx="8272462" cy="53943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359350"/>
            <a:ext cx="6772274" cy="5077838"/>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22826408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34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34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34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4" fill="hold" grpId="0" nodeType="clickEffect">
                                  <p:stCondLst>
                                    <p:cond delay="0"/>
                                  </p:stCondLst>
                                  <p:childTnLst>
                                    <p:set>
                                      <p:cBhvr>
                                        <p:cTn id="127" dur="1" fill="hold">
                                          <p:stCondLst>
                                            <p:cond delay="0"/>
                                          </p:stCondLst>
                                        </p:cTn>
                                        <p:tgtEl>
                                          <p:spTgt spid="111"/>
                                        </p:tgtEl>
                                        <p:attrNameLst>
                                          <p:attrName>style.visibility</p:attrName>
                                        </p:attrNameLst>
                                      </p:cBhvr>
                                      <p:to>
                                        <p:strVal val="visible"/>
                                      </p:to>
                                    </p:set>
                                    <p:anim calcmode="lin" valueType="num">
                                      <p:cBhvr additive="base">
                                        <p:cTn id="128" dur="500" fill="hold"/>
                                        <p:tgtEl>
                                          <p:spTgt spid="111"/>
                                        </p:tgtEl>
                                        <p:attrNameLst>
                                          <p:attrName>ppt_x</p:attrName>
                                        </p:attrNameLst>
                                      </p:cBhvr>
                                      <p:tavLst>
                                        <p:tav tm="0">
                                          <p:val>
                                            <p:strVal val="#ppt_x"/>
                                          </p:val>
                                        </p:tav>
                                        <p:tav tm="100000">
                                          <p:val>
                                            <p:strVal val="#ppt_x"/>
                                          </p:val>
                                        </p:tav>
                                      </p:tavLst>
                                    </p:anim>
                                    <p:anim calcmode="lin" valueType="num">
                                      <p:cBhvr additive="base">
                                        <p:cTn id="129"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decel="50000" fill="hold" grpId="0" nodeType="clickEffect">
                                  <p:stCondLst>
                                    <p:cond delay="0"/>
                                  </p:stCondLst>
                                  <p:childTnLst>
                                    <p:set>
                                      <p:cBhvr>
                                        <p:cTn id="133" dur="1" fill="hold">
                                          <p:stCondLst>
                                            <p:cond delay="0"/>
                                          </p:stCondLst>
                                        </p:cTn>
                                        <p:tgtEl>
                                          <p:spTgt spid="113"/>
                                        </p:tgtEl>
                                        <p:attrNameLst>
                                          <p:attrName>style.visibility</p:attrName>
                                        </p:attrNameLst>
                                      </p:cBhvr>
                                      <p:to>
                                        <p:strVal val="visible"/>
                                      </p:to>
                                    </p:set>
                                    <p:anim calcmode="lin" valueType="num">
                                      <p:cBhvr additive="base">
                                        <p:cTn id="134" dur="500" fill="hold"/>
                                        <p:tgtEl>
                                          <p:spTgt spid="113"/>
                                        </p:tgtEl>
                                        <p:attrNameLst>
                                          <p:attrName>ppt_x</p:attrName>
                                        </p:attrNameLst>
                                      </p:cBhvr>
                                      <p:tavLst>
                                        <p:tav tm="0">
                                          <p:val>
                                            <p:strVal val="#ppt_x"/>
                                          </p:val>
                                        </p:tav>
                                        <p:tav tm="100000">
                                          <p:val>
                                            <p:strVal val="#ppt_x"/>
                                          </p:val>
                                        </p:tav>
                                      </p:tavLst>
                                    </p:anim>
                                    <p:anim calcmode="lin" valueType="num">
                                      <p:cBhvr additive="base">
                                        <p:cTn id="135"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2"/>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36"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8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81632" y="-473075"/>
            <a:ext cx="75533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18s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418007522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18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18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18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1" fill="hold" grpId="0" nodeType="clickEffect">
                                  <p:stCondLst>
                                    <p:cond delay="0"/>
                                  </p:stCondLst>
                                  <p:childTnLst>
                                    <p:set>
                                      <p:cBhvr>
                                        <p:cTn id="127" dur="1" fill="hold">
                                          <p:stCondLst>
                                            <p:cond delay="0"/>
                                          </p:stCondLst>
                                        </p:cTn>
                                        <p:tgtEl>
                                          <p:spTgt spid="110"/>
                                        </p:tgtEl>
                                        <p:attrNameLst>
                                          <p:attrName>style.visibility</p:attrName>
                                        </p:attrNameLst>
                                      </p:cBhvr>
                                      <p:to>
                                        <p:strVal val="visible"/>
                                      </p:to>
                                    </p:set>
                                    <p:anim calcmode="lin" valueType="num">
                                      <p:cBhvr additive="base">
                                        <p:cTn id="128" dur="500" fill="hold"/>
                                        <p:tgtEl>
                                          <p:spTgt spid="110"/>
                                        </p:tgtEl>
                                        <p:attrNameLst>
                                          <p:attrName>ppt_x</p:attrName>
                                        </p:attrNameLst>
                                      </p:cBhvr>
                                      <p:tavLst>
                                        <p:tav tm="0">
                                          <p:val>
                                            <p:strVal val="#ppt_x"/>
                                          </p:val>
                                        </p:tav>
                                        <p:tav tm="100000">
                                          <p:val>
                                            <p:strVal val="#ppt_x"/>
                                          </p:val>
                                        </p:tav>
                                      </p:tavLst>
                                    </p:anim>
                                    <p:anim calcmode="lin" valueType="num">
                                      <p:cBhvr additive="base">
                                        <p:cTn id="129"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fill="hold" grpId="0" nodeType="clickEffect">
                                  <p:stCondLst>
                                    <p:cond delay="0"/>
                                  </p:stCondLst>
                                  <p:childTnLst>
                                    <p:set>
                                      <p:cBhvr>
                                        <p:cTn id="133" dur="1" fill="hold">
                                          <p:stCondLst>
                                            <p:cond delay="0"/>
                                          </p:stCondLst>
                                        </p:cTn>
                                        <p:tgtEl>
                                          <p:spTgt spid="111"/>
                                        </p:tgtEl>
                                        <p:attrNameLst>
                                          <p:attrName>style.visibility</p:attrName>
                                        </p:attrNameLst>
                                      </p:cBhvr>
                                      <p:to>
                                        <p:strVal val="visible"/>
                                      </p:to>
                                    </p:set>
                                    <p:anim calcmode="lin" valueType="num">
                                      <p:cBhvr additive="base">
                                        <p:cTn id="134" dur="500" fill="hold"/>
                                        <p:tgtEl>
                                          <p:spTgt spid="111"/>
                                        </p:tgtEl>
                                        <p:attrNameLst>
                                          <p:attrName>ppt_x</p:attrName>
                                        </p:attrNameLst>
                                      </p:cBhvr>
                                      <p:tavLst>
                                        <p:tav tm="0">
                                          <p:val>
                                            <p:strVal val="#ppt_x"/>
                                          </p:val>
                                        </p:tav>
                                        <p:tav tm="100000">
                                          <p:val>
                                            <p:strVal val="#ppt_x"/>
                                          </p:val>
                                        </p:tav>
                                      </p:tavLst>
                                    </p:anim>
                                    <p:anim calcmode="lin" valueType="num">
                                      <p:cBhvr additive="base">
                                        <p:cTn id="135"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2" presetClass="entr" presetSubtype="4" decel="50000" fill="hold" grpId="0" nodeType="clickEffect">
                                  <p:stCondLst>
                                    <p:cond delay="0"/>
                                  </p:stCondLst>
                                  <p:childTnLst>
                                    <p:set>
                                      <p:cBhvr>
                                        <p:cTn id="139" dur="1" fill="hold">
                                          <p:stCondLst>
                                            <p:cond delay="0"/>
                                          </p:stCondLst>
                                        </p:cTn>
                                        <p:tgtEl>
                                          <p:spTgt spid="113"/>
                                        </p:tgtEl>
                                        <p:attrNameLst>
                                          <p:attrName>style.visibility</p:attrName>
                                        </p:attrNameLst>
                                      </p:cBhvr>
                                      <p:to>
                                        <p:strVal val="visible"/>
                                      </p:to>
                                    </p:set>
                                    <p:anim calcmode="lin" valueType="num">
                                      <p:cBhvr additive="base">
                                        <p:cTn id="140" dur="500" fill="hold"/>
                                        <p:tgtEl>
                                          <p:spTgt spid="113"/>
                                        </p:tgtEl>
                                        <p:attrNameLst>
                                          <p:attrName>ppt_x</p:attrName>
                                        </p:attrNameLst>
                                      </p:cBhvr>
                                      <p:tavLst>
                                        <p:tav tm="0">
                                          <p:val>
                                            <p:strVal val="#ppt_x"/>
                                          </p:val>
                                        </p:tav>
                                        <p:tav tm="100000">
                                          <p:val>
                                            <p:strVal val="#ppt_x"/>
                                          </p:val>
                                        </p:tav>
                                      </p:tavLst>
                                    </p:anim>
                                    <p:anim calcmode="lin" valueType="num">
                                      <p:cBhvr additive="base">
                                        <p:cTn id="141"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8"/>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2"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click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0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56786" y="-473075"/>
            <a:ext cx="8050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20s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138191396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20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20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20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1" fill="hold" grpId="0" nodeType="clickEffect">
                                  <p:stCondLst>
                                    <p:cond delay="0"/>
                                  </p:stCondLst>
                                  <p:childTnLst>
                                    <p:set>
                                      <p:cBhvr>
                                        <p:cTn id="127" dur="1" fill="hold">
                                          <p:stCondLst>
                                            <p:cond delay="0"/>
                                          </p:stCondLst>
                                        </p:cTn>
                                        <p:tgtEl>
                                          <p:spTgt spid="110"/>
                                        </p:tgtEl>
                                        <p:attrNameLst>
                                          <p:attrName>style.visibility</p:attrName>
                                        </p:attrNameLst>
                                      </p:cBhvr>
                                      <p:to>
                                        <p:strVal val="visible"/>
                                      </p:to>
                                    </p:set>
                                    <p:anim calcmode="lin" valueType="num">
                                      <p:cBhvr additive="base">
                                        <p:cTn id="128" dur="500" fill="hold"/>
                                        <p:tgtEl>
                                          <p:spTgt spid="110"/>
                                        </p:tgtEl>
                                        <p:attrNameLst>
                                          <p:attrName>ppt_x</p:attrName>
                                        </p:attrNameLst>
                                      </p:cBhvr>
                                      <p:tavLst>
                                        <p:tav tm="0">
                                          <p:val>
                                            <p:strVal val="#ppt_x"/>
                                          </p:val>
                                        </p:tav>
                                        <p:tav tm="100000">
                                          <p:val>
                                            <p:strVal val="#ppt_x"/>
                                          </p:val>
                                        </p:tav>
                                      </p:tavLst>
                                    </p:anim>
                                    <p:anim calcmode="lin" valueType="num">
                                      <p:cBhvr additive="base">
                                        <p:cTn id="129"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fill="hold" grpId="0" nodeType="clickEffect">
                                  <p:stCondLst>
                                    <p:cond delay="0"/>
                                  </p:stCondLst>
                                  <p:childTnLst>
                                    <p:set>
                                      <p:cBhvr>
                                        <p:cTn id="133" dur="1" fill="hold">
                                          <p:stCondLst>
                                            <p:cond delay="0"/>
                                          </p:stCondLst>
                                        </p:cTn>
                                        <p:tgtEl>
                                          <p:spTgt spid="111"/>
                                        </p:tgtEl>
                                        <p:attrNameLst>
                                          <p:attrName>style.visibility</p:attrName>
                                        </p:attrNameLst>
                                      </p:cBhvr>
                                      <p:to>
                                        <p:strVal val="visible"/>
                                      </p:to>
                                    </p:set>
                                    <p:anim calcmode="lin" valueType="num">
                                      <p:cBhvr additive="base">
                                        <p:cTn id="134" dur="500" fill="hold"/>
                                        <p:tgtEl>
                                          <p:spTgt spid="111"/>
                                        </p:tgtEl>
                                        <p:attrNameLst>
                                          <p:attrName>ppt_x</p:attrName>
                                        </p:attrNameLst>
                                      </p:cBhvr>
                                      <p:tavLst>
                                        <p:tav tm="0">
                                          <p:val>
                                            <p:strVal val="#ppt_x"/>
                                          </p:val>
                                        </p:tav>
                                        <p:tav tm="100000">
                                          <p:val>
                                            <p:strVal val="#ppt_x"/>
                                          </p:val>
                                        </p:tav>
                                      </p:tavLst>
                                    </p:anim>
                                    <p:anim calcmode="lin" valueType="num">
                                      <p:cBhvr additive="base">
                                        <p:cTn id="135"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2" presetClass="entr" presetSubtype="4" decel="50000" fill="hold" grpId="0" nodeType="clickEffect">
                                  <p:stCondLst>
                                    <p:cond delay="0"/>
                                  </p:stCondLst>
                                  <p:childTnLst>
                                    <p:set>
                                      <p:cBhvr>
                                        <p:cTn id="139" dur="1" fill="hold">
                                          <p:stCondLst>
                                            <p:cond delay="0"/>
                                          </p:stCondLst>
                                        </p:cTn>
                                        <p:tgtEl>
                                          <p:spTgt spid="113"/>
                                        </p:tgtEl>
                                        <p:attrNameLst>
                                          <p:attrName>style.visibility</p:attrName>
                                        </p:attrNameLst>
                                      </p:cBhvr>
                                      <p:to>
                                        <p:strVal val="visible"/>
                                      </p:to>
                                    </p:set>
                                    <p:anim calcmode="lin" valueType="num">
                                      <p:cBhvr additive="base">
                                        <p:cTn id="140" dur="500" fill="hold"/>
                                        <p:tgtEl>
                                          <p:spTgt spid="113"/>
                                        </p:tgtEl>
                                        <p:attrNameLst>
                                          <p:attrName>ppt_x</p:attrName>
                                        </p:attrNameLst>
                                      </p:cBhvr>
                                      <p:tavLst>
                                        <p:tav tm="0">
                                          <p:val>
                                            <p:strVal val="#ppt_x"/>
                                          </p:val>
                                        </p:tav>
                                        <p:tav tm="100000">
                                          <p:val>
                                            <p:strVal val="#ppt_x"/>
                                          </p:val>
                                        </p:tav>
                                      </p:tavLst>
                                    </p:anim>
                                    <p:anim calcmode="lin" valueType="num">
                                      <p:cBhvr additive="base">
                                        <p:cTn id="141"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8"/>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2"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click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2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63198" y="-473075"/>
            <a:ext cx="79220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22s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77868443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22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22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22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1" fill="hold" grpId="0" nodeType="clickEffect">
                                  <p:stCondLst>
                                    <p:cond delay="0"/>
                                  </p:stCondLst>
                                  <p:childTnLst>
                                    <p:set>
                                      <p:cBhvr>
                                        <p:cTn id="127" dur="1" fill="hold">
                                          <p:stCondLst>
                                            <p:cond delay="0"/>
                                          </p:stCondLst>
                                        </p:cTn>
                                        <p:tgtEl>
                                          <p:spTgt spid="110"/>
                                        </p:tgtEl>
                                        <p:attrNameLst>
                                          <p:attrName>style.visibility</p:attrName>
                                        </p:attrNameLst>
                                      </p:cBhvr>
                                      <p:to>
                                        <p:strVal val="visible"/>
                                      </p:to>
                                    </p:set>
                                    <p:anim calcmode="lin" valueType="num">
                                      <p:cBhvr additive="base">
                                        <p:cTn id="128" dur="500" fill="hold"/>
                                        <p:tgtEl>
                                          <p:spTgt spid="110"/>
                                        </p:tgtEl>
                                        <p:attrNameLst>
                                          <p:attrName>ppt_x</p:attrName>
                                        </p:attrNameLst>
                                      </p:cBhvr>
                                      <p:tavLst>
                                        <p:tav tm="0">
                                          <p:val>
                                            <p:strVal val="#ppt_x"/>
                                          </p:val>
                                        </p:tav>
                                        <p:tav tm="100000">
                                          <p:val>
                                            <p:strVal val="#ppt_x"/>
                                          </p:val>
                                        </p:tav>
                                      </p:tavLst>
                                    </p:anim>
                                    <p:anim calcmode="lin" valueType="num">
                                      <p:cBhvr additive="base">
                                        <p:cTn id="129"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fill="hold" grpId="0" nodeType="clickEffect">
                                  <p:stCondLst>
                                    <p:cond delay="0"/>
                                  </p:stCondLst>
                                  <p:childTnLst>
                                    <p:set>
                                      <p:cBhvr>
                                        <p:cTn id="133" dur="1" fill="hold">
                                          <p:stCondLst>
                                            <p:cond delay="0"/>
                                          </p:stCondLst>
                                        </p:cTn>
                                        <p:tgtEl>
                                          <p:spTgt spid="111"/>
                                        </p:tgtEl>
                                        <p:attrNameLst>
                                          <p:attrName>style.visibility</p:attrName>
                                        </p:attrNameLst>
                                      </p:cBhvr>
                                      <p:to>
                                        <p:strVal val="visible"/>
                                      </p:to>
                                    </p:set>
                                    <p:anim calcmode="lin" valueType="num">
                                      <p:cBhvr additive="base">
                                        <p:cTn id="134" dur="500" fill="hold"/>
                                        <p:tgtEl>
                                          <p:spTgt spid="111"/>
                                        </p:tgtEl>
                                        <p:attrNameLst>
                                          <p:attrName>ppt_x</p:attrName>
                                        </p:attrNameLst>
                                      </p:cBhvr>
                                      <p:tavLst>
                                        <p:tav tm="0">
                                          <p:val>
                                            <p:strVal val="#ppt_x"/>
                                          </p:val>
                                        </p:tav>
                                        <p:tav tm="100000">
                                          <p:val>
                                            <p:strVal val="#ppt_x"/>
                                          </p:val>
                                        </p:tav>
                                      </p:tavLst>
                                    </p:anim>
                                    <p:anim calcmode="lin" valueType="num">
                                      <p:cBhvr additive="base">
                                        <p:cTn id="135"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2" presetClass="entr" presetSubtype="4" decel="50000" fill="hold" grpId="0" nodeType="clickEffect">
                                  <p:stCondLst>
                                    <p:cond delay="0"/>
                                  </p:stCondLst>
                                  <p:childTnLst>
                                    <p:set>
                                      <p:cBhvr>
                                        <p:cTn id="139" dur="1" fill="hold">
                                          <p:stCondLst>
                                            <p:cond delay="0"/>
                                          </p:stCondLst>
                                        </p:cTn>
                                        <p:tgtEl>
                                          <p:spTgt spid="113"/>
                                        </p:tgtEl>
                                        <p:attrNameLst>
                                          <p:attrName>style.visibility</p:attrName>
                                        </p:attrNameLst>
                                      </p:cBhvr>
                                      <p:to>
                                        <p:strVal val="visible"/>
                                      </p:to>
                                    </p:set>
                                    <p:anim calcmode="lin" valueType="num">
                                      <p:cBhvr additive="base">
                                        <p:cTn id="140" dur="500" fill="hold"/>
                                        <p:tgtEl>
                                          <p:spTgt spid="113"/>
                                        </p:tgtEl>
                                        <p:attrNameLst>
                                          <p:attrName>ppt_x</p:attrName>
                                        </p:attrNameLst>
                                      </p:cBhvr>
                                      <p:tavLst>
                                        <p:tav tm="0">
                                          <p:val>
                                            <p:strVal val="#ppt_x"/>
                                          </p:val>
                                        </p:tav>
                                        <p:tav tm="100000">
                                          <p:val>
                                            <p:strVal val="#ppt_x"/>
                                          </p:val>
                                        </p:tav>
                                      </p:tavLst>
                                    </p:anim>
                                    <p:anim calcmode="lin" valueType="num">
                                      <p:cBhvr additive="base">
                                        <p:cTn id="141"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8"/>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2"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click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4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68103" y="-473075"/>
            <a:ext cx="78239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24s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34164115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24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24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24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1" fill="hold" grpId="0" nodeType="clickEffect">
                                  <p:stCondLst>
                                    <p:cond delay="0"/>
                                  </p:stCondLst>
                                  <p:childTnLst>
                                    <p:set>
                                      <p:cBhvr>
                                        <p:cTn id="127" dur="1" fill="hold">
                                          <p:stCondLst>
                                            <p:cond delay="0"/>
                                          </p:stCondLst>
                                        </p:cTn>
                                        <p:tgtEl>
                                          <p:spTgt spid="110"/>
                                        </p:tgtEl>
                                        <p:attrNameLst>
                                          <p:attrName>style.visibility</p:attrName>
                                        </p:attrNameLst>
                                      </p:cBhvr>
                                      <p:to>
                                        <p:strVal val="visible"/>
                                      </p:to>
                                    </p:set>
                                    <p:anim calcmode="lin" valueType="num">
                                      <p:cBhvr additive="base">
                                        <p:cTn id="128" dur="500" fill="hold"/>
                                        <p:tgtEl>
                                          <p:spTgt spid="110"/>
                                        </p:tgtEl>
                                        <p:attrNameLst>
                                          <p:attrName>ppt_x</p:attrName>
                                        </p:attrNameLst>
                                      </p:cBhvr>
                                      <p:tavLst>
                                        <p:tav tm="0">
                                          <p:val>
                                            <p:strVal val="#ppt_x"/>
                                          </p:val>
                                        </p:tav>
                                        <p:tav tm="100000">
                                          <p:val>
                                            <p:strVal val="#ppt_x"/>
                                          </p:val>
                                        </p:tav>
                                      </p:tavLst>
                                    </p:anim>
                                    <p:anim calcmode="lin" valueType="num">
                                      <p:cBhvr additive="base">
                                        <p:cTn id="129"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fill="hold" grpId="0" nodeType="clickEffect">
                                  <p:stCondLst>
                                    <p:cond delay="0"/>
                                  </p:stCondLst>
                                  <p:childTnLst>
                                    <p:set>
                                      <p:cBhvr>
                                        <p:cTn id="133" dur="1" fill="hold">
                                          <p:stCondLst>
                                            <p:cond delay="0"/>
                                          </p:stCondLst>
                                        </p:cTn>
                                        <p:tgtEl>
                                          <p:spTgt spid="111"/>
                                        </p:tgtEl>
                                        <p:attrNameLst>
                                          <p:attrName>style.visibility</p:attrName>
                                        </p:attrNameLst>
                                      </p:cBhvr>
                                      <p:to>
                                        <p:strVal val="visible"/>
                                      </p:to>
                                    </p:set>
                                    <p:anim calcmode="lin" valueType="num">
                                      <p:cBhvr additive="base">
                                        <p:cTn id="134" dur="500" fill="hold"/>
                                        <p:tgtEl>
                                          <p:spTgt spid="111"/>
                                        </p:tgtEl>
                                        <p:attrNameLst>
                                          <p:attrName>ppt_x</p:attrName>
                                        </p:attrNameLst>
                                      </p:cBhvr>
                                      <p:tavLst>
                                        <p:tav tm="0">
                                          <p:val>
                                            <p:strVal val="#ppt_x"/>
                                          </p:val>
                                        </p:tav>
                                        <p:tav tm="100000">
                                          <p:val>
                                            <p:strVal val="#ppt_x"/>
                                          </p:val>
                                        </p:tav>
                                      </p:tavLst>
                                    </p:anim>
                                    <p:anim calcmode="lin" valueType="num">
                                      <p:cBhvr additive="base">
                                        <p:cTn id="135"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2" presetClass="entr" presetSubtype="4" decel="50000" fill="hold" grpId="0" nodeType="clickEffect">
                                  <p:stCondLst>
                                    <p:cond delay="0"/>
                                  </p:stCondLst>
                                  <p:childTnLst>
                                    <p:set>
                                      <p:cBhvr>
                                        <p:cTn id="139" dur="1" fill="hold">
                                          <p:stCondLst>
                                            <p:cond delay="0"/>
                                          </p:stCondLst>
                                        </p:cTn>
                                        <p:tgtEl>
                                          <p:spTgt spid="113"/>
                                        </p:tgtEl>
                                        <p:attrNameLst>
                                          <p:attrName>style.visibility</p:attrName>
                                        </p:attrNameLst>
                                      </p:cBhvr>
                                      <p:to>
                                        <p:strVal val="visible"/>
                                      </p:to>
                                    </p:set>
                                    <p:anim calcmode="lin" valueType="num">
                                      <p:cBhvr additive="base">
                                        <p:cTn id="140" dur="500" fill="hold"/>
                                        <p:tgtEl>
                                          <p:spTgt spid="113"/>
                                        </p:tgtEl>
                                        <p:attrNameLst>
                                          <p:attrName>ppt_x</p:attrName>
                                        </p:attrNameLst>
                                      </p:cBhvr>
                                      <p:tavLst>
                                        <p:tav tm="0">
                                          <p:val>
                                            <p:strVal val="#ppt_x"/>
                                          </p:val>
                                        </p:tav>
                                        <p:tav tm="100000">
                                          <p:val>
                                            <p:strVal val="#ppt_x"/>
                                          </p:val>
                                        </p:tav>
                                      </p:tavLst>
                                    </p:anim>
                                    <p:anim calcmode="lin" valueType="num">
                                      <p:cBhvr additive="base">
                                        <p:cTn id="141"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8"/>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2"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click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 Seconds">
    <p:spTree>
      <p:nvGrpSpPr>
        <p:cNvPr id="1" name=""/>
        <p:cNvGrpSpPr/>
        <p:nvPr/>
      </p:nvGrpSpPr>
      <p:grpSpPr>
        <a:xfrm>
          <a:off x="0" y="0"/>
          <a:ext cx="0" cy="0"/>
          <a:chOff x="0" y="0"/>
          <a:chExt cx="0" cy="0"/>
        </a:xfrm>
      </p:grpSpPr>
      <p:sp>
        <p:nvSpPr>
          <p:cNvPr id="40" name="AutoShape 3"/>
          <p:cNvSpPr>
            <a:spLocks noChangeArrowheads="1"/>
          </p:cNvSpPr>
          <p:nvPr userDrawn="1"/>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41" name="AutoShape 4"/>
          <p:cNvSpPr>
            <a:spLocks noChangeArrowheads="1"/>
          </p:cNvSpPr>
          <p:nvPr userDrawn="1"/>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79" name="AutoShape 5"/>
          <p:cNvSpPr>
            <a:spLocks noChangeArrowheads="1"/>
          </p:cNvSpPr>
          <p:nvPr userDrawn="1"/>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0" name="AutoShape 6"/>
          <p:cNvSpPr>
            <a:spLocks noChangeArrowheads="1"/>
          </p:cNvSpPr>
          <p:nvPr userDrawn="1"/>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1" name="AutoShape 7"/>
          <p:cNvSpPr>
            <a:spLocks noChangeArrowheads="1"/>
          </p:cNvSpPr>
          <p:nvPr userDrawn="1"/>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2" name="AutoShape 8"/>
          <p:cNvSpPr>
            <a:spLocks noChangeArrowheads="1"/>
          </p:cNvSpPr>
          <p:nvPr userDrawn="1"/>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3" name="AutoShape 9"/>
          <p:cNvSpPr>
            <a:spLocks noChangeArrowheads="1"/>
          </p:cNvSpPr>
          <p:nvPr userDrawn="1"/>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4" name="Freeform 10"/>
          <p:cNvSpPr>
            <a:spLocks/>
          </p:cNvSpPr>
          <p:nvPr userDrawn="1"/>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5" name="Freeform 11"/>
          <p:cNvSpPr>
            <a:spLocks/>
          </p:cNvSpPr>
          <p:nvPr userDrawn="1"/>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6" name="Freeform 12"/>
          <p:cNvSpPr>
            <a:spLocks/>
          </p:cNvSpPr>
          <p:nvPr userDrawn="1"/>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7" name="Freeform 13"/>
          <p:cNvSpPr>
            <a:spLocks/>
          </p:cNvSpPr>
          <p:nvPr userDrawn="1"/>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88" name="AutoShape 14"/>
          <p:cNvSpPr>
            <a:spLocks noChangeArrowheads="1"/>
          </p:cNvSpPr>
          <p:nvPr userDrawn="1"/>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89" name="Oval 15"/>
          <p:cNvSpPr>
            <a:spLocks noChangeArrowheads="1"/>
          </p:cNvSpPr>
          <p:nvPr userDrawn="1"/>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0" name="Rectangle 16"/>
          <p:cNvSpPr>
            <a:spLocks noChangeArrowheads="1"/>
          </p:cNvSpPr>
          <p:nvPr userDrawn="1"/>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91" name="AutoShape 17"/>
          <p:cNvSpPr>
            <a:spLocks noChangeArrowheads="1"/>
          </p:cNvSpPr>
          <p:nvPr userDrawn="1"/>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2" name="Oval 18"/>
          <p:cNvSpPr>
            <a:spLocks noChangeArrowheads="1"/>
          </p:cNvSpPr>
          <p:nvPr userDrawn="1"/>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3" name="Oval 19"/>
          <p:cNvSpPr>
            <a:spLocks noChangeArrowheads="1"/>
          </p:cNvSpPr>
          <p:nvPr userDrawn="1"/>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94" name="Group 20"/>
          <p:cNvGrpSpPr>
            <a:grpSpLocks/>
          </p:cNvGrpSpPr>
          <p:nvPr userDrawn="1"/>
        </p:nvGrpSpPr>
        <p:grpSpPr bwMode="auto">
          <a:xfrm>
            <a:off x="5011738" y="4930775"/>
            <a:ext cx="88900" cy="376238"/>
            <a:chOff x="1156" y="1933"/>
            <a:chExt cx="0" cy="1271"/>
          </a:xfrm>
        </p:grpSpPr>
        <p:sp>
          <p:nvSpPr>
            <p:cNvPr id="95" name="Line 21"/>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96" name="Line 22"/>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97" name="Rectangle 23"/>
          <p:cNvSpPr>
            <a:spLocks noChangeArrowheads="1"/>
          </p:cNvSpPr>
          <p:nvPr userDrawn="1"/>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8" name="AutoShape 24"/>
          <p:cNvSpPr>
            <a:spLocks noChangeArrowheads="1"/>
          </p:cNvSpPr>
          <p:nvPr userDrawn="1"/>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99" name="AutoShape 25"/>
          <p:cNvSpPr>
            <a:spLocks noChangeArrowheads="1"/>
          </p:cNvSpPr>
          <p:nvPr userDrawn="1"/>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00" name="Rectangle 26"/>
          <p:cNvSpPr>
            <a:spLocks noChangeArrowheads="1"/>
          </p:cNvSpPr>
          <p:nvPr userDrawn="1"/>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1" name="Rectangle 27"/>
          <p:cNvSpPr>
            <a:spLocks noChangeArrowheads="1"/>
          </p:cNvSpPr>
          <p:nvPr userDrawn="1"/>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2" name="Rectangle 28"/>
          <p:cNvSpPr>
            <a:spLocks noChangeArrowheads="1"/>
          </p:cNvSpPr>
          <p:nvPr userDrawn="1"/>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3" name="AutoShape 29"/>
          <p:cNvSpPr>
            <a:spLocks noChangeArrowheads="1"/>
          </p:cNvSpPr>
          <p:nvPr userDrawn="1"/>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04" name="Picture 30"/>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5" name="Freeform 31"/>
          <p:cNvSpPr>
            <a:spLocks/>
          </p:cNvSpPr>
          <p:nvPr userDrawn="1"/>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06" name="Freeform 32"/>
          <p:cNvSpPr>
            <a:spLocks/>
          </p:cNvSpPr>
          <p:nvPr userDrawn="1"/>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07" name="AutoShape 33" descr="Picture1"/>
          <p:cNvSpPr>
            <a:spLocks noChangeArrowheads="1"/>
          </p:cNvSpPr>
          <p:nvPr userDrawn="1"/>
        </p:nvSpPr>
        <p:spPr bwMode="auto">
          <a:xfrm rot="2402195">
            <a:off x="2320925" y="3556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08" name="Text Box 34"/>
          <p:cNvSpPr txBox="1">
            <a:spLocks noChangeArrowheads="1"/>
          </p:cNvSpPr>
          <p:nvPr userDrawn="1"/>
        </p:nvSpPr>
        <p:spPr bwMode="auto">
          <a:xfrm>
            <a:off x="4155183" y="-473075"/>
            <a:ext cx="80823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en-US" altLang="ko-KR" sz="3200" dirty="0">
                <a:solidFill>
                  <a:schemeClr val="bg1"/>
                </a:solidFill>
                <a:latin typeface="Impact" pitchFamily="34" charset="0"/>
                <a:ea typeface="BM JUA " panose="02020603020101020101" pitchFamily="18" charset="-127"/>
              </a:rPr>
              <a:t>26s</a:t>
            </a:r>
          </a:p>
        </p:txBody>
      </p:sp>
      <p:sp>
        <p:nvSpPr>
          <p:cNvPr id="109" name="AutoShape 6"/>
          <p:cNvSpPr>
            <a:spLocks noChangeArrowheads="1"/>
          </p:cNvSpPr>
          <p:nvPr userDrawn="1"/>
        </p:nvSpPr>
        <p:spPr bwMode="auto">
          <a:xfrm>
            <a:off x="436563" y="1177925"/>
            <a:ext cx="8272462" cy="4441825"/>
          </a:xfrm>
          <a:prstGeom prst="roundRect">
            <a:avLst>
              <a:gd name="adj" fmla="val 16667"/>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normAutofit/>
          </a:bodyPr>
          <a:lstStyle/>
          <a:p>
            <a:pPr>
              <a:lnSpc>
                <a:spcPct val="90000"/>
              </a:lnSpc>
              <a:spcBef>
                <a:spcPts val="1000"/>
              </a:spcBef>
              <a:buFont typeface="Arial" pitchFamily="34" charset="0"/>
              <a:buNone/>
              <a:defRPr/>
            </a:pPr>
            <a:endParaRPr lang="ko-KR" altLang="ko-KR" sz="3200" dirty="0">
              <a:latin typeface="BM JUA " panose="02020603020101020101" pitchFamily="18" charset="-127"/>
              <a:ea typeface="BM JUA " panose="02020603020101020101" pitchFamily="18" charset="-127"/>
            </a:endParaRPr>
          </a:p>
        </p:txBody>
      </p:sp>
      <p:sp>
        <p:nvSpPr>
          <p:cNvPr id="110" name="텍스트 개체 틀 12"/>
          <p:cNvSpPr>
            <a:spLocks noGrp="1"/>
          </p:cNvSpPr>
          <p:nvPr>
            <p:ph type="body" sz="quarter" idx="10" hasCustomPrompt="1"/>
          </p:nvPr>
        </p:nvSpPr>
        <p:spPr>
          <a:xfrm>
            <a:off x="435769" y="219075"/>
            <a:ext cx="8378032"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571500" indent="-571500" algn="ctr">
              <a:buFont typeface="Arial" pitchFamily="34" charset="0"/>
              <a:buNone/>
              <a:defRPr lang="ko-KR" altLang="en-US" sz="4400" kern="1200" baseline="0" dirty="0" smtClean="0">
                <a:latin typeface="BM JUA " panose="02020603020101020101" pitchFamily="18" charset="-127"/>
              </a:defRPr>
            </a:lvl1pPr>
          </a:lstStyle>
          <a:p>
            <a:pPr marL="0" lvl="0" indent="0" algn="ctr"/>
            <a:r>
              <a:rPr lang="en-US" altLang="ko-KR" dirty="0"/>
              <a:t>Type prompt here.</a:t>
            </a:r>
            <a:endParaRPr lang="ko-KR" altLang="en-US" dirty="0"/>
          </a:p>
        </p:txBody>
      </p:sp>
      <p:sp>
        <p:nvSpPr>
          <p:cNvPr id="111" name="텍스트 개체 틀 12"/>
          <p:cNvSpPr>
            <a:spLocks noGrp="1"/>
          </p:cNvSpPr>
          <p:nvPr>
            <p:ph type="body" sz="quarter" idx="11" hasCustomPrompt="1"/>
          </p:nvPr>
        </p:nvSpPr>
        <p:spPr>
          <a:xfrm>
            <a:off x="435769" y="5747544"/>
            <a:ext cx="7754088" cy="857250"/>
          </a:xfrm>
          <a:prstGeom prst="roundRect">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vert="horz" wrap="square" lIns="36000" tIns="72000" rIns="36000" bIns="72000" numCol="1" anchor="ctr" anchorCtr="0" compatLnSpc="1">
            <a:prstTxWarp prst="textNoShape">
              <a:avLst/>
            </a:prstTxWarp>
            <a:normAutofit/>
          </a:bodyPr>
          <a:lstStyle>
            <a:lvl1pPr marL="342900" indent="-342900" algn="ctr">
              <a:buNone/>
              <a:defRPr lang="ko-KR" altLang="en-US" sz="4400" kern="1200" baseline="0" dirty="0" smtClean="0">
                <a:latin typeface="BM JUA " panose="02020603020101020101" pitchFamily="18" charset="-127"/>
              </a:defRPr>
            </a:lvl1pPr>
          </a:lstStyle>
          <a:p>
            <a:pPr marL="0" lvl="0" indent="0" algn="ctr"/>
            <a:r>
              <a:rPr lang="en-US" altLang="ko-KR" dirty="0"/>
              <a:t>Type response here.</a:t>
            </a:r>
            <a:endParaRPr lang="ko-KR" altLang="en-US" dirty="0"/>
          </a:p>
        </p:txBody>
      </p:sp>
      <p:sp>
        <p:nvSpPr>
          <p:cNvPr id="112" name="내용 개체 틀 15"/>
          <p:cNvSpPr>
            <a:spLocks noGrp="1"/>
          </p:cNvSpPr>
          <p:nvPr>
            <p:ph sz="quarter" idx="12" hasCustomPrompt="1"/>
          </p:nvPr>
        </p:nvSpPr>
        <p:spPr>
          <a:xfrm>
            <a:off x="1185863" y="1322388"/>
            <a:ext cx="6772274" cy="4114800"/>
          </a:xfrm>
          <a:prstGeom prst="rect">
            <a:avLst/>
          </a:prstGeom>
        </p:spPr>
        <p:txBody>
          <a:bodyPr/>
          <a:lstStyle>
            <a:lvl1pPr marL="0" indent="0">
              <a:buFont typeface="+mj-lt"/>
              <a:buNone/>
              <a:defRPr baseline="0">
                <a:latin typeface="BM JUA " panose="02020603020101020101" pitchFamily="18" charset="-127"/>
              </a:defRPr>
            </a:lvl1pPr>
          </a:lstStyle>
          <a:p>
            <a:pPr lvl="0"/>
            <a:r>
              <a:rPr lang="en-US" altLang="ko-KR" dirty="0"/>
              <a:t>Place Picture Here.</a:t>
            </a:r>
          </a:p>
          <a:p>
            <a:pPr lvl="0"/>
            <a:r>
              <a:rPr lang="en-US" altLang="ko-KR" dirty="0"/>
              <a:t>Drag and drop from your computer</a:t>
            </a:r>
          </a:p>
          <a:p>
            <a:pPr lvl="0"/>
            <a:r>
              <a:rPr lang="en-US" altLang="ko-KR" dirty="0"/>
              <a:t>Copy and paste from the web</a:t>
            </a:r>
            <a:endParaRPr lang="ko-KR" altLang="en-US" dirty="0"/>
          </a:p>
        </p:txBody>
      </p:sp>
      <p:sp>
        <p:nvSpPr>
          <p:cNvPr id="113" name="AutoShape 3">
            <a:hlinkClick r:id="" action="ppaction://hlinkshowjump?jump=nextslide"/>
          </p:cNvPr>
          <p:cNvSpPr>
            <a:spLocks noChangeArrowheads="1"/>
          </p:cNvSpPr>
          <p:nvPr userDrawn="1"/>
        </p:nvSpPr>
        <p:spPr bwMode="auto">
          <a:xfrm>
            <a:off x="8268493" y="5748338"/>
            <a:ext cx="650081" cy="857250"/>
          </a:xfrm>
          <a:prstGeom prst="rightArrow">
            <a:avLst>
              <a:gd name="adj1" fmla="val 50000"/>
              <a:gd name="adj2" fmla="val 85009"/>
            </a:avLst>
          </a:prstGeom>
          <a:solidFill>
            <a:schemeClr val="bg1"/>
          </a:solidFill>
          <a:ln w="38100">
            <a:solidFill>
              <a:srgbClr val="0070C0"/>
            </a:solidFill>
          </a:ln>
          <a:effectLst>
            <a:outerShdw blurRad="50800" dist="38100" dir="5400000" sx="103000" sy="103000" algn="t" rotWithShape="0">
              <a:srgbClr val="003F6E">
                <a:alpha val="40000"/>
              </a:srgbClr>
            </a:outerShdw>
          </a:effectLst>
        </p:spPr>
        <p:txBody>
          <a:bodyPr tIns="216000" bIns="72000" anchor="ctr"/>
          <a:lstStyle/>
          <a:p>
            <a:pPr marL="342900" indent="-342900" eaLnBrk="0" hangingPunct="0">
              <a:lnSpc>
                <a:spcPct val="90000"/>
              </a:lnSpc>
              <a:spcBef>
                <a:spcPts val="1000"/>
              </a:spcBef>
              <a:buFont typeface="Arial" pitchFamily="34" charset="0"/>
              <a:buNone/>
              <a:defRPr/>
            </a:pPr>
            <a:endParaRPr lang="en-US" altLang="ko-KR" dirty="0">
              <a:latin typeface="BM JUA " panose="02020603020101020101" pitchFamily="18" charset="-127"/>
              <a:ea typeface="BM JUA " panose="02020603020101020101" pitchFamily="18" charset="-127"/>
            </a:endParaRPr>
          </a:p>
        </p:txBody>
      </p:sp>
      <p:pic>
        <p:nvPicPr>
          <p:cNvPr id="114" name="audio1.wma">
            <a:hlinkClick r:id="" action="ppaction://media"/>
          </p:cNvPr>
          <p:cNvPicPr>
            <a:picLocks noChangeAspect="1"/>
          </p:cNvPicPr>
          <p:nvPr userDrawn="1">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341015327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62" fill="hold"/>
                                        <p:tgtEl>
                                          <p:spTgt spid="114"/>
                                        </p:tgtEl>
                                      </p:cBhvr>
                                    </p:cmd>
                                  </p:childTnLst>
                                </p:cTn>
                              </p:par>
                              <p:par>
                                <p:cTn id="7" presetID="8" presetClass="emph" presetSubtype="0" repeatCount="indefinite" fill="hold" nodeType="withEffect">
                                  <p:stCondLst>
                                    <p:cond delay="0"/>
                                  </p:stCondLst>
                                  <p:childTnLst>
                                    <p:animRot by="21600000">
                                      <p:cBhvr>
                                        <p:cTn id="8" dur="2000" fill="hold"/>
                                        <p:tgtEl>
                                          <p:spTgt spid="94"/>
                                        </p:tgtEl>
                                        <p:attrNameLst>
                                          <p:attrName>r</p:attrName>
                                        </p:attrNameLst>
                                      </p:cBhvr>
                                    </p:animRot>
                                  </p:childTnLst>
                                </p:cTn>
                              </p:par>
                              <p:par>
                                <p:cTn id="9" presetID="22" presetClass="emph" presetSubtype="0" repeatCount="indefinite" fill="hold" grpId="0" nodeType="withEffect">
                                  <p:stCondLst>
                                    <p:cond delay="0"/>
                                  </p:stCondLst>
                                  <p:childTnLst>
                                    <p:animClr clrSpc="hsl" dir="cw">
                                      <p:cBhvr override="childStyle">
                                        <p:cTn id="10" dur="2000" fill="hold"/>
                                        <p:tgtEl>
                                          <p:spTgt spid="91"/>
                                        </p:tgtEl>
                                        <p:attrNameLst>
                                          <p:attrName>style.color</p:attrName>
                                        </p:attrNameLst>
                                      </p:cBhvr>
                                      <p:by>
                                        <p:hsl h="-7200000" s="0" l="0"/>
                                      </p:by>
                                    </p:animClr>
                                    <p:animClr clrSpc="hsl" dir="cw">
                                      <p:cBhvr>
                                        <p:cTn id="11" dur="2000" fill="hold"/>
                                        <p:tgtEl>
                                          <p:spTgt spid="91"/>
                                        </p:tgtEl>
                                        <p:attrNameLst>
                                          <p:attrName>fillcolor</p:attrName>
                                        </p:attrNameLst>
                                      </p:cBhvr>
                                      <p:by>
                                        <p:hsl h="-7200000" s="0" l="0"/>
                                      </p:by>
                                    </p:animClr>
                                    <p:animClr clrSpc="hsl" dir="cw">
                                      <p:cBhvr>
                                        <p:cTn id="12" dur="2000" fill="hold"/>
                                        <p:tgtEl>
                                          <p:spTgt spid="91"/>
                                        </p:tgtEl>
                                        <p:attrNameLst>
                                          <p:attrName>stroke.color</p:attrName>
                                        </p:attrNameLst>
                                      </p:cBhvr>
                                      <p:by>
                                        <p:hsl h="-7200000" s="0" l="0"/>
                                      </p:by>
                                    </p:animClr>
                                    <p:set>
                                      <p:cBhvr>
                                        <p:cTn id="13" dur="2000" fill="hold"/>
                                        <p:tgtEl>
                                          <p:spTgt spid="91"/>
                                        </p:tgtEl>
                                        <p:attrNameLst>
                                          <p:attrName>fill.type</p:attrName>
                                        </p:attrNameLst>
                                      </p:cBhvr>
                                      <p:to>
                                        <p:strVal val="solid"/>
                                      </p:to>
                                    </p:set>
                                  </p:childTnLst>
                                </p:cTn>
                              </p:par>
                              <p:par>
                                <p:cTn id="14"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5" dur="2000" fill="hold"/>
                                        <p:tgtEl>
                                          <p:spTgt spid="97"/>
                                        </p:tgtEl>
                                        <p:attrNameLst>
                                          <p:attrName>ppt_x</p:attrName>
                                          <p:attrName>ppt_y</p:attrName>
                                        </p:attrNameLst>
                                      </p:cBhvr>
                                      <p:rCtr x="3368" y="0"/>
                                    </p:animMotion>
                                  </p:childTnLst>
                                </p:cTn>
                              </p:par>
                              <p:par>
                                <p:cTn id="16" presetID="22" presetClass="emph" presetSubtype="0" repeatCount="indefinite" fill="hold" grpId="0" nodeType="withEffect">
                                  <p:stCondLst>
                                    <p:cond delay="0"/>
                                  </p:stCondLst>
                                  <p:childTnLst>
                                    <p:animClr clrSpc="hsl" dir="cw">
                                      <p:cBhvr override="childStyle">
                                        <p:cTn id="17" dur="5000" fill="hold"/>
                                        <p:tgtEl>
                                          <p:spTgt spid="103"/>
                                        </p:tgtEl>
                                        <p:attrNameLst>
                                          <p:attrName>style.color</p:attrName>
                                        </p:attrNameLst>
                                      </p:cBhvr>
                                      <p:by>
                                        <p:hsl h="-7200000" s="0" l="0"/>
                                      </p:by>
                                    </p:animClr>
                                    <p:animClr clrSpc="hsl" dir="cw">
                                      <p:cBhvr>
                                        <p:cTn id="18" dur="5000" fill="hold"/>
                                        <p:tgtEl>
                                          <p:spTgt spid="103"/>
                                        </p:tgtEl>
                                        <p:attrNameLst>
                                          <p:attrName>fillcolor</p:attrName>
                                        </p:attrNameLst>
                                      </p:cBhvr>
                                      <p:by>
                                        <p:hsl h="-7200000" s="0" l="0"/>
                                      </p:by>
                                    </p:animClr>
                                    <p:animClr clrSpc="hsl" dir="cw">
                                      <p:cBhvr>
                                        <p:cTn id="19" dur="5000" fill="hold"/>
                                        <p:tgtEl>
                                          <p:spTgt spid="103"/>
                                        </p:tgtEl>
                                        <p:attrNameLst>
                                          <p:attrName>stroke.color</p:attrName>
                                        </p:attrNameLst>
                                      </p:cBhvr>
                                      <p:by>
                                        <p:hsl h="-7200000" s="0" l="0"/>
                                      </p:by>
                                    </p:animClr>
                                    <p:set>
                                      <p:cBhvr>
                                        <p:cTn id="20" dur="5000" fill="hold"/>
                                        <p:tgtEl>
                                          <p:spTgt spid="103"/>
                                        </p:tgtEl>
                                        <p:attrNameLst>
                                          <p:attrName>fill.type</p:attrName>
                                        </p:attrNameLst>
                                      </p:cBhvr>
                                      <p:to>
                                        <p:strVal val="solid"/>
                                      </p:to>
                                    </p:set>
                                  </p:childTnLst>
                                </p:cTn>
                              </p:par>
                              <p:par>
                                <p:cTn id="21" presetID="6" presetClass="entr" presetSubtype="32" fill="hold" grpId="0" nodeType="withEffect">
                                  <p:stCondLst>
                                    <p:cond delay="26000"/>
                                  </p:stCondLst>
                                  <p:childTnLst>
                                    <p:set>
                                      <p:cBhvr>
                                        <p:cTn id="22" dur="1" fill="hold">
                                          <p:stCondLst>
                                            <p:cond delay="0"/>
                                          </p:stCondLst>
                                        </p:cTn>
                                        <p:tgtEl>
                                          <p:spTgt spid="107"/>
                                        </p:tgtEl>
                                        <p:attrNameLst>
                                          <p:attrName>style.visibility</p:attrName>
                                        </p:attrNameLst>
                                      </p:cBhvr>
                                      <p:to>
                                        <p:strVal val="visible"/>
                                      </p:to>
                                    </p:set>
                                    <p:animEffect transition="in" filter="circle(out)">
                                      <p:cBhvr>
                                        <p:cTn id="23" dur="500"/>
                                        <p:tgtEl>
                                          <p:spTgt spid="107"/>
                                        </p:tgtEl>
                                      </p:cBhvr>
                                    </p:animEffect>
                                  </p:childTnLst>
                                  <p:subTnLst>
                                    <p:audio>
                                      <p:cMediaNode vol="100000">
                                        <p:cTn display="0" masterRel="sameClick">
                                          <p:stCondLst>
                                            <p:cond evt="begin" delay="0">
                                              <p:tn val="21"/>
                                            </p:cond>
                                          </p:stCondLst>
                                          <p:endCondLst>
                                            <p:cond evt="onStopAudio" delay="0">
                                              <p:tgtEl>
                                                <p:sldTgt/>
                                              </p:tgtEl>
                                            </p:cond>
                                          </p:endCondLst>
                                        </p:cTn>
                                        <p:tgtEl>
                                          <p:sndTgt r:embed="rId3" name="explode.wav"/>
                                        </p:tgtEl>
                                      </p:cMediaNode>
                                    </p:audio>
                                  </p:subTnLst>
                                </p:cTn>
                              </p:par>
                              <p:par>
                                <p:cTn id="24" presetID="6" presetClass="emph" presetSubtype="0" fill="hold" grpId="1" nodeType="withEffect">
                                  <p:stCondLst>
                                    <p:cond delay="26000"/>
                                  </p:stCondLst>
                                  <p:childTnLst>
                                    <p:animScale>
                                      <p:cBhvr>
                                        <p:cTn id="25" dur="1000" fill="hold"/>
                                        <p:tgtEl>
                                          <p:spTgt spid="107"/>
                                        </p:tgtEl>
                                      </p:cBhvr>
                                      <p:by x="380000" y="380000"/>
                                    </p:animScale>
                                  </p:childTnLst>
                                  <p:subTnLst>
                                    <p:audio>
                                      <p:cMediaNode>
                                        <p:cTn display="0" masterRel="sameClick">
                                          <p:stCondLst>
                                            <p:cond evt="begin" delay="0">
                                              <p:tn val="24"/>
                                            </p:cond>
                                          </p:stCondLst>
                                          <p:endCondLst>
                                            <p:cond evt="onStopAudio" delay="0">
                                              <p:tgtEl>
                                                <p:sldTgt/>
                                              </p:tgtEl>
                                            </p:cond>
                                          </p:endCondLst>
                                        </p:cTn>
                                        <p:tgtEl>
                                          <p:sndTgt r:embed="rId3" name="explode.wav"/>
                                        </p:tgtEl>
                                      </p:cMediaNode>
                                    </p:audio>
                                  </p:subTnLst>
                                </p:cTn>
                              </p:par>
                              <p:par>
                                <p:cTn id="26" presetID="3" presetClass="mediacall" presetSubtype="0" fill="hold" nodeType="withEffect">
                                  <p:stCondLst>
                                    <p:cond delay="26000"/>
                                  </p:stCondLst>
                                  <p:childTnLst>
                                    <p:cmd type="call" cmd="stop">
                                      <p:cBhvr>
                                        <p:cTn id="27" dur="1" fill="hold"/>
                                        <p:tgtEl>
                                          <p:spTgt spid="114"/>
                                        </p:tgtEl>
                                      </p:cBhvr>
                                    </p:cmd>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07"/>
                                        </p:tgtEl>
                                      </p:cBhvr>
                                    </p:animEffect>
                                    <p:set>
                                      <p:cBhvr>
                                        <p:cTn id="32" dur="1" fill="hold">
                                          <p:stCondLst>
                                            <p:cond delay="499"/>
                                          </p:stCondLst>
                                        </p:cTn>
                                        <p:tgtEl>
                                          <p:spTgt spid="10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10"/>
                                        <p:tgtEl>
                                          <p:spTgt spid="94"/>
                                        </p:tgtEl>
                                      </p:cBhvr>
                                    </p:animEffect>
                                    <p:set>
                                      <p:cBhvr>
                                        <p:cTn id="35" dur="1" fill="hold">
                                          <p:stCondLst>
                                            <p:cond delay="9"/>
                                          </p:stCondLst>
                                        </p:cTn>
                                        <p:tgtEl>
                                          <p:spTgt spid="9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10"/>
                                        <p:tgtEl>
                                          <p:spTgt spid="91"/>
                                        </p:tgtEl>
                                      </p:cBhvr>
                                    </p:animEffect>
                                    <p:set>
                                      <p:cBhvr>
                                        <p:cTn id="38" dur="1" fill="hold">
                                          <p:stCondLst>
                                            <p:cond delay="9"/>
                                          </p:stCondLst>
                                        </p:cTn>
                                        <p:tgtEl>
                                          <p:spTgt spid="91"/>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10"/>
                                        <p:tgtEl>
                                          <p:spTgt spid="97"/>
                                        </p:tgtEl>
                                      </p:cBhvr>
                                    </p:animEffect>
                                    <p:set>
                                      <p:cBhvr>
                                        <p:cTn id="41" dur="1" fill="hold">
                                          <p:stCondLst>
                                            <p:cond delay="9"/>
                                          </p:stCondLst>
                                        </p:cTn>
                                        <p:tgtEl>
                                          <p:spTgt spid="97"/>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10"/>
                                        <p:tgtEl>
                                          <p:spTgt spid="103"/>
                                        </p:tgtEl>
                                      </p:cBhvr>
                                    </p:animEffect>
                                    <p:set>
                                      <p:cBhvr>
                                        <p:cTn id="44" dur="1" fill="hold">
                                          <p:stCondLst>
                                            <p:cond delay="9"/>
                                          </p:stCondLst>
                                        </p:cTn>
                                        <p:tgtEl>
                                          <p:spTgt spid="103"/>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10"/>
                                        <p:tgtEl>
                                          <p:spTgt spid="40"/>
                                        </p:tgtEl>
                                      </p:cBhvr>
                                    </p:animEffect>
                                    <p:set>
                                      <p:cBhvr>
                                        <p:cTn id="47" dur="1" fill="hold">
                                          <p:stCondLst>
                                            <p:cond delay="9"/>
                                          </p:stCondLst>
                                        </p:cTn>
                                        <p:tgtEl>
                                          <p:spTgt spid="40"/>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10"/>
                                        <p:tgtEl>
                                          <p:spTgt spid="41"/>
                                        </p:tgtEl>
                                      </p:cBhvr>
                                    </p:animEffect>
                                    <p:set>
                                      <p:cBhvr>
                                        <p:cTn id="50" dur="1" fill="hold">
                                          <p:stCondLst>
                                            <p:cond delay="9"/>
                                          </p:stCondLst>
                                        </p:cTn>
                                        <p:tgtEl>
                                          <p:spTgt spid="41"/>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10"/>
                                        <p:tgtEl>
                                          <p:spTgt spid="79"/>
                                        </p:tgtEl>
                                      </p:cBhvr>
                                    </p:animEffect>
                                    <p:set>
                                      <p:cBhvr>
                                        <p:cTn id="53" dur="1" fill="hold">
                                          <p:stCondLst>
                                            <p:cond delay="9"/>
                                          </p:stCondLst>
                                        </p:cTn>
                                        <p:tgtEl>
                                          <p:spTgt spid="79"/>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10"/>
                                        <p:tgtEl>
                                          <p:spTgt spid="80"/>
                                        </p:tgtEl>
                                      </p:cBhvr>
                                    </p:animEffect>
                                    <p:set>
                                      <p:cBhvr>
                                        <p:cTn id="56" dur="1" fill="hold">
                                          <p:stCondLst>
                                            <p:cond delay="9"/>
                                          </p:stCondLst>
                                        </p:cTn>
                                        <p:tgtEl>
                                          <p:spTgt spid="80"/>
                                        </p:tgtEl>
                                        <p:attrNameLst>
                                          <p:attrName>style.visibility</p:attrName>
                                        </p:attrNameLst>
                                      </p:cBhvr>
                                      <p:to>
                                        <p:strVal val="hidden"/>
                                      </p:to>
                                    </p:set>
                                  </p:childTnLst>
                                </p:cTn>
                              </p:par>
                              <p:par>
                                <p:cTn id="57" presetID="10" presetClass="exit" presetSubtype="0" fill="hold" grpId="0" nodeType="withEffect">
                                  <p:stCondLst>
                                    <p:cond delay="0"/>
                                  </p:stCondLst>
                                  <p:childTnLst>
                                    <p:animEffect transition="out" filter="fade">
                                      <p:cBhvr>
                                        <p:cTn id="58" dur="10"/>
                                        <p:tgtEl>
                                          <p:spTgt spid="81"/>
                                        </p:tgtEl>
                                      </p:cBhvr>
                                    </p:animEffect>
                                    <p:set>
                                      <p:cBhvr>
                                        <p:cTn id="59" dur="1" fill="hold">
                                          <p:stCondLst>
                                            <p:cond delay="9"/>
                                          </p:stCondLst>
                                        </p:cTn>
                                        <p:tgtEl>
                                          <p:spTgt spid="81"/>
                                        </p:tgtEl>
                                        <p:attrNameLst>
                                          <p:attrName>style.visibility</p:attrName>
                                        </p:attrNameLst>
                                      </p:cBhvr>
                                      <p:to>
                                        <p:strVal val="hidden"/>
                                      </p:to>
                                    </p:set>
                                  </p:childTnLst>
                                </p:cTn>
                              </p:par>
                              <p:par>
                                <p:cTn id="60" presetID="10" presetClass="exit" presetSubtype="0" fill="hold" grpId="0" nodeType="withEffect">
                                  <p:stCondLst>
                                    <p:cond delay="0"/>
                                  </p:stCondLst>
                                  <p:childTnLst>
                                    <p:animEffect transition="out" filter="fade">
                                      <p:cBhvr>
                                        <p:cTn id="61" dur="10"/>
                                        <p:tgtEl>
                                          <p:spTgt spid="82"/>
                                        </p:tgtEl>
                                      </p:cBhvr>
                                    </p:animEffect>
                                    <p:set>
                                      <p:cBhvr>
                                        <p:cTn id="62" dur="1" fill="hold">
                                          <p:stCondLst>
                                            <p:cond delay="9"/>
                                          </p:stCondLst>
                                        </p:cTn>
                                        <p:tgtEl>
                                          <p:spTgt spid="8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10"/>
                                        <p:tgtEl>
                                          <p:spTgt spid="83"/>
                                        </p:tgtEl>
                                      </p:cBhvr>
                                    </p:animEffect>
                                    <p:set>
                                      <p:cBhvr>
                                        <p:cTn id="65" dur="1" fill="hold">
                                          <p:stCondLst>
                                            <p:cond delay="9"/>
                                          </p:stCondLst>
                                        </p:cTn>
                                        <p:tgtEl>
                                          <p:spTgt spid="83"/>
                                        </p:tgtEl>
                                        <p:attrNameLst>
                                          <p:attrName>style.visibility</p:attrName>
                                        </p:attrNameLst>
                                      </p:cBhvr>
                                      <p:to>
                                        <p:strVal val="hidden"/>
                                      </p:to>
                                    </p:set>
                                  </p:childTnLst>
                                </p:cTn>
                              </p:par>
                              <p:par>
                                <p:cTn id="66" presetID="10" presetClass="exit" presetSubtype="0" fill="hold" grpId="0" nodeType="withEffect">
                                  <p:stCondLst>
                                    <p:cond delay="0"/>
                                  </p:stCondLst>
                                  <p:childTnLst>
                                    <p:animEffect transition="out" filter="fade">
                                      <p:cBhvr>
                                        <p:cTn id="67" dur="10"/>
                                        <p:tgtEl>
                                          <p:spTgt spid="84"/>
                                        </p:tgtEl>
                                      </p:cBhvr>
                                    </p:animEffect>
                                    <p:set>
                                      <p:cBhvr>
                                        <p:cTn id="68" dur="1" fill="hold">
                                          <p:stCondLst>
                                            <p:cond delay="9"/>
                                          </p:stCondLst>
                                        </p:cTn>
                                        <p:tgtEl>
                                          <p:spTgt spid="84"/>
                                        </p:tgtEl>
                                        <p:attrNameLst>
                                          <p:attrName>style.visibility</p:attrName>
                                        </p:attrNameLst>
                                      </p:cBhvr>
                                      <p:to>
                                        <p:strVal val="hidden"/>
                                      </p:to>
                                    </p:set>
                                  </p:childTnLst>
                                </p:cTn>
                              </p:par>
                              <p:par>
                                <p:cTn id="69" presetID="10" presetClass="exit" presetSubtype="0" fill="hold" grpId="0" nodeType="withEffect">
                                  <p:stCondLst>
                                    <p:cond delay="0"/>
                                  </p:stCondLst>
                                  <p:childTnLst>
                                    <p:animEffect transition="out" filter="fade">
                                      <p:cBhvr>
                                        <p:cTn id="70" dur="10"/>
                                        <p:tgtEl>
                                          <p:spTgt spid="85"/>
                                        </p:tgtEl>
                                      </p:cBhvr>
                                    </p:animEffect>
                                    <p:set>
                                      <p:cBhvr>
                                        <p:cTn id="71" dur="1" fill="hold">
                                          <p:stCondLst>
                                            <p:cond delay="9"/>
                                          </p:stCondLst>
                                        </p:cTn>
                                        <p:tgtEl>
                                          <p:spTgt spid="85"/>
                                        </p:tgtEl>
                                        <p:attrNameLst>
                                          <p:attrName>style.visibility</p:attrName>
                                        </p:attrNameLst>
                                      </p:cBhvr>
                                      <p:to>
                                        <p:strVal val="hidden"/>
                                      </p:to>
                                    </p:set>
                                  </p:childTnLst>
                                </p:cTn>
                              </p:par>
                              <p:par>
                                <p:cTn id="72" presetID="10" presetClass="exit" presetSubtype="0" fill="hold" grpId="0" nodeType="withEffect">
                                  <p:stCondLst>
                                    <p:cond delay="0"/>
                                  </p:stCondLst>
                                  <p:childTnLst>
                                    <p:animEffect transition="out" filter="fade">
                                      <p:cBhvr>
                                        <p:cTn id="73" dur="10"/>
                                        <p:tgtEl>
                                          <p:spTgt spid="86"/>
                                        </p:tgtEl>
                                      </p:cBhvr>
                                    </p:animEffect>
                                    <p:set>
                                      <p:cBhvr>
                                        <p:cTn id="74" dur="1" fill="hold">
                                          <p:stCondLst>
                                            <p:cond delay="9"/>
                                          </p:stCondLst>
                                        </p:cTn>
                                        <p:tgtEl>
                                          <p:spTgt spid="86"/>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10"/>
                                        <p:tgtEl>
                                          <p:spTgt spid="87"/>
                                        </p:tgtEl>
                                      </p:cBhvr>
                                    </p:animEffect>
                                    <p:set>
                                      <p:cBhvr>
                                        <p:cTn id="77" dur="1" fill="hold">
                                          <p:stCondLst>
                                            <p:cond delay="9"/>
                                          </p:stCondLst>
                                        </p:cTn>
                                        <p:tgtEl>
                                          <p:spTgt spid="87"/>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10"/>
                                        <p:tgtEl>
                                          <p:spTgt spid="88"/>
                                        </p:tgtEl>
                                      </p:cBhvr>
                                    </p:animEffect>
                                    <p:set>
                                      <p:cBhvr>
                                        <p:cTn id="80" dur="1" fill="hold">
                                          <p:stCondLst>
                                            <p:cond delay="9"/>
                                          </p:stCondLst>
                                        </p:cTn>
                                        <p:tgtEl>
                                          <p:spTgt spid="88"/>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10"/>
                                        <p:tgtEl>
                                          <p:spTgt spid="89"/>
                                        </p:tgtEl>
                                      </p:cBhvr>
                                    </p:animEffect>
                                    <p:set>
                                      <p:cBhvr>
                                        <p:cTn id="83" dur="1" fill="hold">
                                          <p:stCondLst>
                                            <p:cond delay="9"/>
                                          </p:stCondLst>
                                        </p:cTn>
                                        <p:tgtEl>
                                          <p:spTgt spid="8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10"/>
                                        <p:tgtEl>
                                          <p:spTgt spid="90"/>
                                        </p:tgtEl>
                                      </p:cBhvr>
                                    </p:animEffect>
                                    <p:set>
                                      <p:cBhvr>
                                        <p:cTn id="86" dur="1" fill="hold">
                                          <p:stCondLst>
                                            <p:cond delay="9"/>
                                          </p:stCondLst>
                                        </p:cTn>
                                        <p:tgtEl>
                                          <p:spTgt spid="90"/>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10"/>
                                        <p:tgtEl>
                                          <p:spTgt spid="92"/>
                                        </p:tgtEl>
                                      </p:cBhvr>
                                    </p:animEffect>
                                    <p:set>
                                      <p:cBhvr>
                                        <p:cTn id="89" dur="1" fill="hold">
                                          <p:stCondLst>
                                            <p:cond delay="9"/>
                                          </p:stCondLst>
                                        </p:cTn>
                                        <p:tgtEl>
                                          <p:spTgt spid="92"/>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10"/>
                                        <p:tgtEl>
                                          <p:spTgt spid="93"/>
                                        </p:tgtEl>
                                      </p:cBhvr>
                                    </p:animEffect>
                                    <p:set>
                                      <p:cBhvr>
                                        <p:cTn id="92" dur="1" fill="hold">
                                          <p:stCondLst>
                                            <p:cond delay="9"/>
                                          </p:stCondLst>
                                        </p:cTn>
                                        <p:tgtEl>
                                          <p:spTgt spid="9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10"/>
                                        <p:tgtEl>
                                          <p:spTgt spid="98"/>
                                        </p:tgtEl>
                                      </p:cBhvr>
                                    </p:animEffect>
                                    <p:set>
                                      <p:cBhvr>
                                        <p:cTn id="95" dur="1" fill="hold">
                                          <p:stCondLst>
                                            <p:cond delay="9"/>
                                          </p:stCondLst>
                                        </p:cTn>
                                        <p:tgtEl>
                                          <p:spTgt spid="98"/>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10"/>
                                        <p:tgtEl>
                                          <p:spTgt spid="99"/>
                                        </p:tgtEl>
                                      </p:cBhvr>
                                    </p:animEffect>
                                    <p:set>
                                      <p:cBhvr>
                                        <p:cTn id="98" dur="1" fill="hold">
                                          <p:stCondLst>
                                            <p:cond delay="9"/>
                                          </p:stCondLst>
                                        </p:cTn>
                                        <p:tgtEl>
                                          <p:spTgt spid="99"/>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10"/>
                                        <p:tgtEl>
                                          <p:spTgt spid="100"/>
                                        </p:tgtEl>
                                      </p:cBhvr>
                                    </p:animEffect>
                                    <p:set>
                                      <p:cBhvr>
                                        <p:cTn id="101" dur="1" fill="hold">
                                          <p:stCondLst>
                                            <p:cond delay="9"/>
                                          </p:stCondLst>
                                        </p:cTn>
                                        <p:tgtEl>
                                          <p:spTgt spid="100"/>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10"/>
                                        <p:tgtEl>
                                          <p:spTgt spid="101"/>
                                        </p:tgtEl>
                                      </p:cBhvr>
                                    </p:animEffect>
                                    <p:set>
                                      <p:cBhvr>
                                        <p:cTn id="104" dur="1" fill="hold">
                                          <p:stCondLst>
                                            <p:cond delay="9"/>
                                          </p:stCondLst>
                                        </p:cTn>
                                        <p:tgtEl>
                                          <p:spTgt spid="101"/>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10"/>
                                        <p:tgtEl>
                                          <p:spTgt spid="102"/>
                                        </p:tgtEl>
                                      </p:cBhvr>
                                    </p:animEffect>
                                    <p:set>
                                      <p:cBhvr>
                                        <p:cTn id="107" dur="1" fill="hold">
                                          <p:stCondLst>
                                            <p:cond delay="9"/>
                                          </p:stCondLst>
                                        </p:cTn>
                                        <p:tgtEl>
                                          <p:spTgt spid="102"/>
                                        </p:tgtEl>
                                        <p:attrNameLst>
                                          <p:attrName>style.visibility</p:attrName>
                                        </p:attrNameLst>
                                      </p:cBhvr>
                                      <p:to>
                                        <p:strVal val="hidden"/>
                                      </p:to>
                                    </p:set>
                                  </p:childTnLst>
                                </p:cTn>
                              </p:par>
                              <p:par>
                                <p:cTn id="108" presetID="10" presetClass="exit" presetSubtype="0" fill="hold" nodeType="withEffect">
                                  <p:stCondLst>
                                    <p:cond delay="0"/>
                                  </p:stCondLst>
                                  <p:childTnLst>
                                    <p:animEffect transition="out" filter="fade">
                                      <p:cBhvr>
                                        <p:cTn id="109" dur="10"/>
                                        <p:tgtEl>
                                          <p:spTgt spid="104"/>
                                        </p:tgtEl>
                                      </p:cBhvr>
                                    </p:animEffect>
                                    <p:set>
                                      <p:cBhvr>
                                        <p:cTn id="110" dur="1" fill="hold">
                                          <p:stCondLst>
                                            <p:cond delay="9"/>
                                          </p:stCondLst>
                                        </p:cTn>
                                        <p:tgtEl>
                                          <p:spTgt spid="104"/>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10"/>
                                        <p:tgtEl>
                                          <p:spTgt spid="105"/>
                                        </p:tgtEl>
                                      </p:cBhvr>
                                    </p:animEffect>
                                    <p:set>
                                      <p:cBhvr>
                                        <p:cTn id="113" dur="1" fill="hold">
                                          <p:stCondLst>
                                            <p:cond delay="9"/>
                                          </p:stCondLst>
                                        </p:cTn>
                                        <p:tgtEl>
                                          <p:spTgt spid="105"/>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10"/>
                                        <p:tgtEl>
                                          <p:spTgt spid="106"/>
                                        </p:tgtEl>
                                      </p:cBhvr>
                                    </p:animEffect>
                                    <p:set>
                                      <p:cBhvr>
                                        <p:cTn id="116" dur="1" fill="hold">
                                          <p:stCondLst>
                                            <p:cond delay="9"/>
                                          </p:stCondLst>
                                        </p:cTn>
                                        <p:tgtEl>
                                          <p:spTgt spid="106"/>
                                        </p:tgtEl>
                                        <p:attrNameLst>
                                          <p:attrName>style.visibility</p:attrName>
                                        </p:attrNameLst>
                                      </p:cBhvr>
                                      <p:to>
                                        <p:strVal val="hidden"/>
                                      </p:to>
                                    </p:se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109"/>
                                        </p:tgtEl>
                                        <p:attrNameLst>
                                          <p:attrName>style.visibility</p:attrName>
                                        </p:attrNameLst>
                                      </p:cBhvr>
                                      <p:to>
                                        <p:strVal val="visible"/>
                                      </p:to>
                                    </p:set>
                                    <p:animEffect transition="in" filter="fade">
                                      <p:cBhvr>
                                        <p:cTn id="120" dur="500"/>
                                        <p:tgtEl>
                                          <p:spTgt spid="10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12"/>
                                        </p:tgtEl>
                                        <p:attrNameLst>
                                          <p:attrName>style.visibility</p:attrName>
                                        </p:attrNameLst>
                                      </p:cBhvr>
                                      <p:to>
                                        <p:strVal val="visible"/>
                                      </p:to>
                                    </p:set>
                                    <p:animEffect transition="in" filter="fade">
                                      <p:cBhvr>
                                        <p:cTn id="123" dur="500"/>
                                        <p:tgtEl>
                                          <p:spTgt spid="112"/>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1" fill="hold" grpId="0" nodeType="clickEffect">
                                  <p:stCondLst>
                                    <p:cond delay="0"/>
                                  </p:stCondLst>
                                  <p:childTnLst>
                                    <p:set>
                                      <p:cBhvr>
                                        <p:cTn id="127" dur="1" fill="hold">
                                          <p:stCondLst>
                                            <p:cond delay="0"/>
                                          </p:stCondLst>
                                        </p:cTn>
                                        <p:tgtEl>
                                          <p:spTgt spid="110"/>
                                        </p:tgtEl>
                                        <p:attrNameLst>
                                          <p:attrName>style.visibility</p:attrName>
                                        </p:attrNameLst>
                                      </p:cBhvr>
                                      <p:to>
                                        <p:strVal val="visible"/>
                                      </p:to>
                                    </p:set>
                                    <p:anim calcmode="lin" valueType="num">
                                      <p:cBhvr additive="base">
                                        <p:cTn id="128" dur="500" fill="hold"/>
                                        <p:tgtEl>
                                          <p:spTgt spid="110"/>
                                        </p:tgtEl>
                                        <p:attrNameLst>
                                          <p:attrName>ppt_x</p:attrName>
                                        </p:attrNameLst>
                                      </p:cBhvr>
                                      <p:tavLst>
                                        <p:tav tm="0">
                                          <p:val>
                                            <p:strVal val="#ppt_x"/>
                                          </p:val>
                                        </p:tav>
                                        <p:tav tm="100000">
                                          <p:val>
                                            <p:strVal val="#ppt_x"/>
                                          </p:val>
                                        </p:tav>
                                      </p:tavLst>
                                    </p:anim>
                                    <p:anim calcmode="lin" valueType="num">
                                      <p:cBhvr additive="base">
                                        <p:cTn id="129" dur="500" fill="hold"/>
                                        <p:tgtEl>
                                          <p:spTgt spid="110"/>
                                        </p:tgtEl>
                                        <p:attrNameLst>
                                          <p:attrName>ppt_y</p:attrName>
                                        </p:attrNameLst>
                                      </p:cBhvr>
                                      <p:tavLst>
                                        <p:tav tm="0">
                                          <p:val>
                                            <p:strVal val="0-#ppt_h/2"/>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2" presetClass="entr" presetSubtype="4" fill="hold" grpId="0" nodeType="clickEffect">
                                  <p:stCondLst>
                                    <p:cond delay="0"/>
                                  </p:stCondLst>
                                  <p:childTnLst>
                                    <p:set>
                                      <p:cBhvr>
                                        <p:cTn id="133" dur="1" fill="hold">
                                          <p:stCondLst>
                                            <p:cond delay="0"/>
                                          </p:stCondLst>
                                        </p:cTn>
                                        <p:tgtEl>
                                          <p:spTgt spid="111"/>
                                        </p:tgtEl>
                                        <p:attrNameLst>
                                          <p:attrName>style.visibility</p:attrName>
                                        </p:attrNameLst>
                                      </p:cBhvr>
                                      <p:to>
                                        <p:strVal val="visible"/>
                                      </p:to>
                                    </p:set>
                                    <p:anim calcmode="lin" valueType="num">
                                      <p:cBhvr additive="base">
                                        <p:cTn id="134" dur="500" fill="hold"/>
                                        <p:tgtEl>
                                          <p:spTgt spid="111"/>
                                        </p:tgtEl>
                                        <p:attrNameLst>
                                          <p:attrName>ppt_x</p:attrName>
                                        </p:attrNameLst>
                                      </p:cBhvr>
                                      <p:tavLst>
                                        <p:tav tm="0">
                                          <p:val>
                                            <p:strVal val="#ppt_x"/>
                                          </p:val>
                                        </p:tav>
                                        <p:tav tm="100000">
                                          <p:val>
                                            <p:strVal val="#ppt_x"/>
                                          </p:val>
                                        </p:tav>
                                      </p:tavLst>
                                    </p:anim>
                                    <p:anim calcmode="lin" valueType="num">
                                      <p:cBhvr additive="base">
                                        <p:cTn id="135"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2" presetClass="entr" presetSubtype="4" decel="50000" fill="hold" grpId="0" nodeType="clickEffect">
                                  <p:stCondLst>
                                    <p:cond delay="0"/>
                                  </p:stCondLst>
                                  <p:childTnLst>
                                    <p:set>
                                      <p:cBhvr>
                                        <p:cTn id="139" dur="1" fill="hold">
                                          <p:stCondLst>
                                            <p:cond delay="0"/>
                                          </p:stCondLst>
                                        </p:cTn>
                                        <p:tgtEl>
                                          <p:spTgt spid="113"/>
                                        </p:tgtEl>
                                        <p:attrNameLst>
                                          <p:attrName>style.visibility</p:attrName>
                                        </p:attrNameLst>
                                      </p:cBhvr>
                                      <p:to>
                                        <p:strVal val="visible"/>
                                      </p:to>
                                    </p:set>
                                    <p:anim calcmode="lin" valueType="num">
                                      <p:cBhvr additive="base">
                                        <p:cTn id="140" dur="500" fill="hold"/>
                                        <p:tgtEl>
                                          <p:spTgt spid="113"/>
                                        </p:tgtEl>
                                        <p:attrNameLst>
                                          <p:attrName>ppt_x</p:attrName>
                                        </p:attrNameLst>
                                      </p:cBhvr>
                                      <p:tavLst>
                                        <p:tav tm="0">
                                          <p:val>
                                            <p:strVal val="#ppt_x"/>
                                          </p:val>
                                        </p:tav>
                                        <p:tav tm="100000">
                                          <p:val>
                                            <p:strVal val="#ppt_x"/>
                                          </p:val>
                                        </p:tav>
                                      </p:tavLst>
                                    </p:anim>
                                    <p:anim calcmode="lin" valueType="num">
                                      <p:cBhvr additive="base">
                                        <p:cTn id="141" dur="500" fill="hold"/>
                                        <p:tgtEl>
                                          <p:spTgt spid="11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8"/>
                                            </p:cond>
                                          </p:stCondLst>
                                          <p:endCondLst>
                                            <p:cond evt="onStopAudio" delay="0">
                                              <p:tgtEl>
                                                <p:sldTgt/>
                                              </p:tgtEl>
                                            </p:cond>
                                          </p:endCondLst>
                                        </p:cTn>
                                        <p:tgtEl>
                                          <p:sndTgt r:embed="rId4"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vol="80000">
                <p:cTn id="142" fill="hold" display="0">
                  <p:stCondLst>
                    <p:cond delay="indefinite"/>
                  </p:stCondLst>
                  <p:endCondLst>
                    <p:cond evt="onStopAudio" delay="0">
                      <p:tgtEl>
                        <p:sldTgt/>
                      </p:tgtEl>
                    </p:cond>
                  </p:endCondLst>
                </p:cTn>
                <p:tgtEl>
                  <p:spTgt spid="114"/>
                </p:tgtEl>
              </p:cMediaNode>
            </p:audio>
          </p:childTnLst>
        </p:cTn>
      </p:par>
    </p:tnLst>
    <p:bldLst>
      <p:bldP spid="40" grpId="0" animBg="1"/>
      <p:bldP spid="4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1" grpId="1" animBg="1"/>
      <p:bldP spid="92" grpId="0" animBg="1"/>
      <p:bldP spid="93" grpId="0" animBg="1"/>
      <p:bldP spid="97" grpId="0" animBg="1"/>
      <p:bldP spid="97" grpId="1" animBg="1"/>
      <p:bldP spid="98" grpId="0" animBg="1"/>
      <p:bldP spid="99" grpId="0" animBg="1"/>
      <p:bldP spid="100" grpId="0" animBg="1"/>
      <p:bldP spid="101" grpId="0" animBg="1"/>
      <p:bldP spid="102" grpId="0" animBg="1"/>
      <p:bldP spid="103" grpId="0" animBg="1"/>
      <p:bldP spid="103" grpId="1" animBg="1"/>
      <p:bldP spid="105" grpId="0" animBg="1"/>
      <p:bldP spid="106" grpId="0" animBg="1"/>
      <p:bldP spid="107" grpId="0" animBg="1"/>
      <p:bldP spid="107" grpId="1" animBg="1"/>
      <p:bldP spid="107" grpId="2" animBg="1"/>
      <p:bldP spid="109" grpId="0" animBg="1"/>
      <p:bldP spid="110" grpId="0" animBg="1">
        <p:tmplLst>
          <p:tmpl>
            <p:tnLst>
              <p:par>
                <p:cTn presetID="2" presetClass="entr" presetSubtype="1" fill="hold" nodeType="click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ppt_x"/>
                          </p:val>
                        </p:tav>
                        <p:tav tm="100000">
                          <p:val>
                            <p:strVal val="#ppt_x"/>
                          </p:val>
                        </p:tav>
                      </p:tavLst>
                    </p:anim>
                    <p:anim calcmode="lin" valueType="num">
                      <p:cBhvr additive="base">
                        <p:cTn dur="500" fill="hold"/>
                        <p:tgtEl>
                          <p:spTgt spid="110"/>
                        </p:tgtEl>
                        <p:attrNameLst>
                          <p:attrName>ppt_y</p:attrName>
                        </p:attrNameLst>
                      </p:cBhvr>
                      <p:tavLst>
                        <p:tav tm="0">
                          <p:val>
                            <p:strVal val="0-#ppt_h/2"/>
                          </p:val>
                        </p:tav>
                        <p:tav tm="100000">
                          <p:val>
                            <p:strVal val="#ppt_y"/>
                          </p:val>
                        </p:tav>
                      </p:tavLst>
                    </p:anim>
                  </p:childTnLst>
                </p:cTn>
              </p:par>
            </p:tnLst>
          </p:tmpl>
        </p:tmplLst>
      </p:bldP>
      <p:bldP spid="111" grpId="0" animBg="1">
        <p:tmplLst>
          <p:tmpl>
            <p:tnLst>
              <p:par>
                <p:cTn presetID="2" presetClass="entr" presetSubtype="4" fill="hold" nodeType="click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500" fill="hold"/>
                        <p:tgtEl>
                          <p:spTgt spid="111"/>
                        </p:tgtEl>
                        <p:attrNameLst>
                          <p:attrName>ppt_x</p:attrName>
                        </p:attrNameLst>
                      </p:cBhvr>
                      <p:tavLst>
                        <p:tav tm="0">
                          <p:val>
                            <p:strVal val="#ppt_x"/>
                          </p:val>
                        </p:tav>
                        <p:tav tm="100000">
                          <p:val>
                            <p:strVal val="#ppt_x"/>
                          </p:val>
                        </p:tav>
                      </p:tavLst>
                    </p:anim>
                    <p:anim calcmode="lin" valueType="num">
                      <p:cBhvr additive="base">
                        <p:cTn dur="500" fill="hold"/>
                        <p:tgtEl>
                          <p:spTgt spid="111"/>
                        </p:tgtEl>
                        <p:attrNameLst>
                          <p:attrName>ppt_y</p:attrName>
                        </p:attrNameLst>
                      </p:cBhvr>
                      <p:tavLst>
                        <p:tav tm="0">
                          <p:val>
                            <p:strVal val="1+#ppt_h/2"/>
                          </p:val>
                        </p:tav>
                        <p:tav tm="100000">
                          <p:val>
                            <p:strVal val="#ppt_y"/>
                          </p:val>
                        </p:tav>
                      </p:tavLst>
                    </p:anim>
                  </p:childTnLst>
                </p:cTn>
              </p:par>
            </p:tnLst>
          </p:tmpl>
        </p:tmplLst>
      </p:bldP>
      <p:bldP spid="112" grpId="0">
        <p:tmplLst>
          <p:tmpl>
            <p:tnLst>
              <p:par>
                <p:cTn presetID="10" presetClass="entr" presetSubtype="0" fill="hold" nodeType="withEffect">
                  <p:stCondLst>
                    <p:cond delay="0"/>
                  </p:stCondLst>
                  <p:childTnLst>
                    <p:set>
                      <p:cBhvr>
                        <p:cTn dur="1" fill="hold">
                          <p:stCondLst>
                            <p:cond delay="0"/>
                          </p:stCondLst>
                        </p:cTn>
                        <p:tgtEl>
                          <p:spTgt spid="112"/>
                        </p:tgtEl>
                        <p:attrNameLst>
                          <p:attrName>style.visibility</p:attrName>
                        </p:attrNameLst>
                      </p:cBhvr>
                      <p:to>
                        <p:strVal val="visible"/>
                      </p:to>
                    </p:set>
                    <p:animEffect transition="in" filter="fade">
                      <p:cBhvr>
                        <p:cTn dur="500"/>
                        <p:tgtEl>
                          <p:spTgt spid="112"/>
                        </p:tgtEl>
                      </p:cBhvr>
                    </p:animEffect>
                  </p:childTnLst>
                </p:cTn>
              </p:par>
            </p:tnLst>
          </p:tmpl>
        </p:tmplLst>
      </p:bldP>
      <p:bldP spid="113" grpId="0"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0">
          <a:gsLst>
            <a:gs pos="0">
              <a:schemeClr val="accent5"/>
            </a:gs>
            <a:gs pos="100000">
              <a:srgbClr val="00B0F0"/>
            </a:gs>
          </a:gsLst>
          <a:lin ang="5400000" scaled="1"/>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690954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ransition advClick="0"/>
  <p:txStyles>
    <p:titleStyle>
      <a:lvl1pPr algn="ctr" rtl="0" eaLnBrk="0" fontAlgn="base" hangingPunct="0">
        <a:spcBef>
          <a:spcPct val="0"/>
        </a:spcBef>
        <a:spcAft>
          <a:spcPct val="0"/>
        </a:spcAft>
        <a:defRPr sz="4400">
          <a:solidFill>
            <a:schemeClr val="tx2"/>
          </a:solidFill>
          <a:latin typeface="Handfish White" pitchFamily="2" charset="0"/>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Handfish White" pitchFamily="2" charset="0"/>
          <a:ea typeface="+mn-ea"/>
          <a:cs typeface="+mn-cs"/>
        </a:defRPr>
      </a:lvl1pPr>
      <a:lvl2pPr marL="742950" indent="-285750" algn="l" rtl="0" eaLnBrk="0" fontAlgn="base" hangingPunct="0">
        <a:spcBef>
          <a:spcPct val="20000"/>
        </a:spcBef>
        <a:spcAft>
          <a:spcPct val="0"/>
        </a:spcAft>
        <a:buChar char="–"/>
        <a:defRPr sz="2800">
          <a:solidFill>
            <a:schemeClr val="tx1"/>
          </a:solidFill>
          <a:latin typeface="Handfish White" pitchFamily="2" charset="0"/>
        </a:defRPr>
      </a:lvl2pPr>
      <a:lvl3pPr marL="1143000" indent="-228600" algn="l" rtl="0" eaLnBrk="0" fontAlgn="base" hangingPunct="0">
        <a:spcBef>
          <a:spcPct val="20000"/>
        </a:spcBef>
        <a:spcAft>
          <a:spcPct val="0"/>
        </a:spcAft>
        <a:buChar char="•"/>
        <a:defRPr sz="2400">
          <a:solidFill>
            <a:schemeClr val="tx1"/>
          </a:solidFill>
          <a:latin typeface="Handfish White" pitchFamily="2" charset="0"/>
        </a:defRPr>
      </a:lvl3pPr>
      <a:lvl4pPr marL="1600200" indent="-228600" algn="l" rtl="0" eaLnBrk="0" fontAlgn="base" hangingPunct="0">
        <a:spcBef>
          <a:spcPct val="20000"/>
        </a:spcBef>
        <a:spcAft>
          <a:spcPct val="0"/>
        </a:spcAft>
        <a:buChar char="–"/>
        <a:defRPr sz="2000">
          <a:solidFill>
            <a:schemeClr val="tx1"/>
          </a:solidFill>
          <a:latin typeface="Handfish White" pitchFamily="2" charset="0"/>
        </a:defRPr>
      </a:lvl4pPr>
      <a:lvl5pPr marL="2057400" indent="-228600" algn="l" rtl="0" eaLnBrk="0" fontAlgn="base" hangingPunct="0">
        <a:spcBef>
          <a:spcPct val="20000"/>
        </a:spcBef>
        <a:spcAft>
          <a:spcPct val="0"/>
        </a:spcAft>
        <a:buChar char="»"/>
        <a:defRPr sz="2000">
          <a:solidFill>
            <a:schemeClr val="tx1"/>
          </a:solidFill>
          <a:latin typeface="Handfish White" pitchFamily="2"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0">
          <a:gsLst>
            <a:gs pos="0">
              <a:schemeClr val="accent5"/>
            </a:gs>
            <a:gs pos="100000">
              <a:srgbClr val="00B0F0"/>
            </a:gs>
          </a:gsLst>
          <a:lin ang="5400000" scaled="1"/>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2133101"/>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p:transition advClick="0"/>
  <p:txStyles>
    <p:titleStyle>
      <a:lvl1pPr algn="ctr" rtl="0" eaLnBrk="0" fontAlgn="base" hangingPunct="0">
        <a:spcBef>
          <a:spcPct val="0"/>
        </a:spcBef>
        <a:spcAft>
          <a:spcPct val="0"/>
        </a:spcAft>
        <a:defRPr sz="4400">
          <a:solidFill>
            <a:schemeClr val="tx2"/>
          </a:solidFill>
          <a:latin typeface="Handfish White" pitchFamily="2" charset="0"/>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Handfish White" pitchFamily="2" charset="0"/>
          <a:ea typeface="+mn-ea"/>
          <a:cs typeface="+mn-cs"/>
        </a:defRPr>
      </a:lvl1pPr>
      <a:lvl2pPr marL="742950" indent="-285750" algn="l" rtl="0" eaLnBrk="0" fontAlgn="base" hangingPunct="0">
        <a:spcBef>
          <a:spcPct val="20000"/>
        </a:spcBef>
        <a:spcAft>
          <a:spcPct val="0"/>
        </a:spcAft>
        <a:buChar char="–"/>
        <a:defRPr sz="2800">
          <a:solidFill>
            <a:schemeClr val="tx1"/>
          </a:solidFill>
          <a:latin typeface="Handfish White" pitchFamily="2" charset="0"/>
        </a:defRPr>
      </a:lvl2pPr>
      <a:lvl3pPr marL="1143000" indent="-228600" algn="l" rtl="0" eaLnBrk="0" fontAlgn="base" hangingPunct="0">
        <a:spcBef>
          <a:spcPct val="20000"/>
        </a:spcBef>
        <a:spcAft>
          <a:spcPct val="0"/>
        </a:spcAft>
        <a:buChar char="•"/>
        <a:defRPr sz="2400">
          <a:solidFill>
            <a:schemeClr val="tx1"/>
          </a:solidFill>
          <a:latin typeface="Handfish White" pitchFamily="2" charset="0"/>
        </a:defRPr>
      </a:lvl3pPr>
      <a:lvl4pPr marL="1600200" indent="-228600" algn="l" rtl="0" eaLnBrk="0" fontAlgn="base" hangingPunct="0">
        <a:spcBef>
          <a:spcPct val="20000"/>
        </a:spcBef>
        <a:spcAft>
          <a:spcPct val="0"/>
        </a:spcAft>
        <a:buChar char="–"/>
        <a:defRPr sz="2000">
          <a:solidFill>
            <a:schemeClr val="tx1"/>
          </a:solidFill>
          <a:latin typeface="Handfish White" pitchFamily="2" charset="0"/>
        </a:defRPr>
      </a:lvl4pPr>
      <a:lvl5pPr marL="2057400" indent="-228600" algn="l" rtl="0" eaLnBrk="0" fontAlgn="base" hangingPunct="0">
        <a:spcBef>
          <a:spcPct val="20000"/>
        </a:spcBef>
        <a:spcAft>
          <a:spcPct val="0"/>
        </a:spcAft>
        <a:buChar char="»"/>
        <a:defRPr sz="2000">
          <a:solidFill>
            <a:schemeClr val="tx1"/>
          </a:solidFill>
          <a:latin typeface="Handfish White" pitchFamily="2"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0">
          <a:gsLst>
            <a:gs pos="0">
              <a:schemeClr val="accent5"/>
            </a:gs>
            <a:gs pos="100000">
              <a:srgbClr val="00B0F0"/>
            </a:gs>
          </a:gsLst>
          <a:lin ang="5400000" scaled="1"/>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1587468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Lst>
  <p:transition advClick="0"/>
  <p:txStyles>
    <p:titleStyle>
      <a:lvl1pPr algn="ctr" rtl="0" eaLnBrk="0" fontAlgn="base" hangingPunct="0">
        <a:spcBef>
          <a:spcPct val="0"/>
        </a:spcBef>
        <a:spcAft>
          <a:spcPct val="0"/>
        </a:spcAft>
        <a:defRPr sz="4400">
          <a:solidFill>
            <a:schemeClr val="tx2"/>
          </a:solidFill>
          <a:latin typeface="Handfish White" pitchFamily="2" charset="0"/>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Handfish White" pitchFamily="2" charset="0"/>
          <a:ea typeface="+mn-ea"/>
          <a:cs typeface="+mn-cs"/>
        </a:defRPr>
      </a:lvl1pPr>
      <a:lvl2pPr marL="742950" indent="-285750" algn="l" rtl="0" eaLnBrk="0" fontAlgn="base" hangingPunct="0">
        <a:spcBef>
          <a:spcPct val="20000"/>
        </a:spcBef>
        <a:spcAft>
          <a:spcPct val="0"/>
        </a:spcAft>
        <a:buChar char="–"/>
        <a:defRPr sz="2800">
          <a:solidFill>
            <a:schemeClr val="tx1"/>
          </a:solidFill>
          <a:latin typeface="Handfish White" pitchFamily="2" charset="0"/>
        </a:defRPr>
      </a:lvl2pPr>
      <a:lvl3pPr marL="1143000" indent="-228600" algn="l" rtl="0" eaLnBrk="0" fontAlgn="base" hangingPunct="0">
        <a:spcBef>
          <a:spcPct val="20000"/>
        </a:spcBef>
        <a:spcAft>
          <a:spcPct val="0"/>
        </a:spcAft>
        <a:buChar char="•"/>
        <a:defRPr sz="2400">
          <a:solidFill>
            <a:schemeClr val="tx1"/>
          </a:solidFill>
          <a:latin typeface="Handfish White" pitchFamily="2" charset="0"/>
        </a:defRPr>
      </a:lvl3pPr>
      <a:lvl4pPr marL="1600200" indent="-228600" algn="l" rtl="0" eaLnBrk="0" fontAlgn="base" hangingPunct="0">
        <a:spcBef>
          <a:spcPct val="20000"/>
        </a:spcBef>
        <a:spcAft>
          <a:spcPct val="0"/>
        </a:spcAft>
        <a:buChar char="–"/>
        <a:defRPr sz="2000">
          <a:solidFill>
            <a:schemeClr val="tx1"/>
          </a:solidFill>
          <a:latin typeface="Handfish White" pitchFamily="2" charset="0"/>
        </a:defRPr>
      </a:lvl4pPr>
      <a:lvl5pPr marL="2057400" indent="-228600" algn="l" rtl="0" eaLnBrk="0" fontAlgn="base" hangingPunct="0">
        <a:spcBef>
          <a:spcPct val="20000"/>
        </a:spcBef>
        <a:spcAft>
          <a:spcPct val="0"/>
        </a:spcAft>
        <a:buChar char="»"/>
        <a:defRPr sz="2000">
          <a:solidFill>
            <a:schemeClr val="tx1"/>
          </a:solidFill>
          <a:latin typeface="Handfish White" pitchFamily="2"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0">
          <a:gsLst>
            <a:gs pos="0">
              <a:schemeClr val="accent5"/>
            </a:gs>
            <a:gs pos="100000">
              <a:srgbClr val="00B0F0"/>
            </a:gs>
          </a:gsLst>
          <a:lin ang="5400000" scaled="1"/>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6315853"/>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Lst>
  <p:transition advClick="0"/>
  <p:txStyles>
    <p:titleStyle>
      <a:lvl1pPr algn="ctr" rtl="0" eaLnBrk="0" fontAlgn="base" hangingPunct="0">
        <a:spcBef>
          <a:spcPct val="0"/>
        </a:spcBef>
        <a:spcAft>
          <a:spcPct val="0"/>
        </a:spcAft>
        <a:defRPr sz="4400">
          <a:solidFill>
            <a:schemeClr val="tx2"/>
          </a:solidFill>
          <a:latin typeface="Handfish White" pitchFamily="2" charset="0"/>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Handfish White" pitchFamily="2" charset="0"/>
          <a:ea typeface="+mn-ea"/>
          <a:cs typeface="+mn-cs"/>
        </a:defRPr>
      </a:lvl1pPr>
      <a:lvl2pPr marL="742950" indent="-285750" algn="l" rtl="0" eaLnBrk="0" fontAlgn="base" hangingPunct="0">
        <a:spcBef>
          <a:spcPct val="20000"/>
        </a:spcBef>
        <a:spcAft>
          <a:spcPct val="0"/>
        </a:spcAft>
        <a:buChar char="–"/>
        <a:defRPr sz="2800">
          <a:solidFill>
            <a:schemeClr val="tx1"/>
          </a:solidFill>
          <a:latin typeface="Handfish White" pitchFamily="2" charset="0"/>
        </a:defRPr>
      </a:lvl2pPr>
      <a:lvl3pPr marL="1143000" indent="-228600" algn="l" rtl="0" eaLnBrk="0" fontAlgn="base" hangingPunct="0">
        <a:spcBef>
          <a:spcPct val="20000"/>
        </a:spcBef>
        <a:spcAft>
          <a:spcPct val="0"/>
        </a:spcAft>
        <a:buChar char="•"/>
        <a:defRPr sz="2400">
          <a:solidFill>
            <a:schemeClr val="tx1"/>
          </a:solidFill>
          <a:latin typeface="Handfish White" pitchFamily="2" charset="0"/>
        </a:defRPr>
      </a:lvl3pPr>
      <a:lvl4pPr marL="1600200" indent="-228600" algn="l" rtl="0" eaLnBrk="0" fontAlgn="base" hangingPunct="0">
        <a:spcBef>
          <a:spcPct val="20000"/>
        </a:spcBef>
        <a:spcAft>
          <a:spcPct val="0"/>
        </a:spcAft>
        <a:buChar char="–"/>
        <a:defRPr sz="2000">
          <a:solidFill>
            <a:schemeClr val="tx1"/>
          </a:solidFill>
          <a:latin typeface="Handfish White" pitchFamily="2" charset="0"/>
        </a:defRPr>
      </a:lvl4pPr>
      <a:lvl5pPr marL="2057400" indent="-228600" algn="l" rtl="0" eaLnBrk="0" fontAlgn="base" hangingPunct="0">
        <a:spcBef>
          <a:spcPct val="20000"/>
        </a:spcBef>
        <a:spcAft>
          <a:spcPct val="0"/>
        </a:spcAft>
        <a:buChar char="»"/>
        <a:defRPr sz="2000">
          <a:solidFill>
            <a:schemeClr val="tx1"/>
          </a:solidFill>
          <a:latin typeface="Handfish White" pitchFamily="2"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42">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5.xml"/><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audio" Target="../media/audio1.wav"/><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AutoShape 8"/>
          <p:cNvSpPr>
            <a:spLocks noChangeArrowheads="1"/>
          </p:cNvSpPr>
          <p:nvPr/>
        </p:nvSpPr>
        <p:spPr bwMode="auto">
          <a:xfrm>
            <a:off x="3662363" y="1865313"/>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4339" name="AutoShape 9"/>
          <p:cNvSpPr>
            <a:spLocks noChangeArrowheads="1"/>
          </p:cNvSpPr>
          <p:nvPr/>
        </p:nvSpPr>
        <p:spPr bwMode="auto">
          <a:xfrm>
            <a:off x="4619625" y="187642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4340" name="AutoShape 10"/>
          <p:cNvSpPr>
            <a:spLocks noChangeArrowheads="1"/>
          </p:cNvSpPr>
          <p:nvPr/>
        </p:nvSpPr>
        <p:spPr bwMode="auto">
          <a:xfrm>
            <a:off x="5094288"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4341" name="AutoShape 11"/>
          <p:cNvSpPr>
            <a:spLocks noChangeArrowheads="1"/>
          </p:cNvSpPr>
          <p:nvPr/>
        </p:nvSpPr>
        <p:spPr bwMode="auto">
          <a:xfrm>
            <a:off x="3203575" y="23383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4342" name="AutoShape 12"/>
          <p:cNvSpPr>
            <a:spLocks noChangeArrowheads="1"/>
          </p:cNvSpPr>
          <p:nvPr/>
        </p:nvSpPr>
        <p:spPr bwMode="auto">
          <a:xfrm>
            <a:off x="4138613" y="2349500"/>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4343" name="AutoShape 13"/>
          <p:cNvSpPr>
            <a:spLocks noChangeArrowheads="1"/>
          </p:cNvSpPr>
          <p:nvPr/>
        </p:nvSpPr>
        <p:spPr bwMode="auto">
          <a:xfrm>
            <a:off x="3654425" y="2822575"/>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4344" name="AutoShape 14"/>
          <p:cNvSpPr>
            <a:spLocks noChangeArrowheads="1"/>
          </p:cNvSpPr>
          <p:nvPr/>
        </p:nvSpPr>
        <p:spPr bwMode="auto">
          <a:xfrm>
            <a:off x="4611688" y="2833688"/>
            <a:ext cx="914400" cy="3644900"/>
          </a:xfrm>
          <a:prstGeom prst="can">
            <a:avLst>
              <a:gd name="adj" fmla="val 56599"/>
            </a:avLst>
          </a:prstGeom>
          <a:gradFill rotWithShape="1">
            <a:gsLst>
              <a:gs pos="0">
                <a:srgbClr val="993300"/>
              </a:gs>
              <a:gs pos="50000">
                <a:srgbClr val="CC6600"/>
              </a:gs>
              <a:gs pos="100000">
                <a:srgbClr val="993300"/>
              </a:gs>
            </a:gsLst>
            <a:lin ang="0" scaled="1"/>
          </a:gradFill>
          <a:ln w="50800">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4345" name="Freeform 15"/>
          <p:cNvSpPr>
            <a:spLocks/>
          </p:cNvSpPr>
          <p:nvPr/>
        </p:nvSpPr>
        <p:spPr bwMode="auto">
          <a:xfrm>
            <a:off x="4645025" y="2586038"/>
            <a:ext cx="1195388" cy="1349375"/>
          </a:xfrm>
          <a:custGeom>
            <a:avLst/>
            <a:gdLst>
              <a:gd name="T0" fmla="*/ 2147483647 w 753"/>
              <a:gd name="T1" fmla="*/ 2147483647 h 850"/>
              <a:gd name="T2" fmla="*/ 2147483647 w 753"/>
              <a:gd name="T3" fmla="*/ 2147483647 h 850"/>
              <a:gd name="T4" fmla="*/ 0 w 753"/>
              <a:gd name="T5" fmla="*/ 0 h 850"/>
              <a:gd name="T6" fmla="*/ 0 60000 65536"/>
              <a:gd name="T7" fmla="*/ 0 60000 65536"/>
              <a:gd name="T8" fmla="*/ 0 60000 65536"/>
              <a:gd name="T9" fmla="*/ 0 w 753"/>
              <a:gd name="T10" fmla="*/ 0 h 850"/>
              <a:gd name="T11" fmla="*/ 753 w 753"/>
              <a:gd name="T12" fmla="*/ 850 h 850"/>
            </a:gdLst>
            <a:ahLst/>
            <a:cxnLst>
              <a:cxn ang="T6">
                <a:pos x="T0" y="T1"/>
              </a:cxn>
              <a:cxn ang="T7">
                <a:pos x="T2" y="T3"/>
              </a:cxn>
              <a:cxn ang="T8">
                <a:pos x="T4" y="T5"/>
              </a:cxn>
            </a:cxnLst>
            <a:rect l="T9" t="T10" r="T11" b="T12"/>
            <a:pathLst>
              <a:path w="753" h="850">
                <a:moveTo>
                  <a:pt x="340" y="850"/>
                </a:moveTo>
                <a:cubicBezTo>
                  <a:pt x="399" y="735"/>
                  <a:pt x="753" y="299"/>
                  <a:pt x="696" y="157"/>
                </a:cubicBezTo>
                <a:cubicBezTo>
                  <a:pt x="639" y="15"/>
                  <a:pt x="145" y="33"/>
                  <a:pt x="0" y="0"/>
                </a:cubicBezTo>
              </a:path>
            </a:pathLst>
          </a:custGeom>
          <a:noFill/>
          <a:ln w="5080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14346" name="Freeform 16"/>
          <p:cNvSpPr>
            <a:spLocks/>
          </p:cNvSpPr>
          <p:nvPr/>
        </p:nvSpPr>
        <p:spPr bwMode="auto">
          <a:xfrm>
            <a:off x="4554538" y="2274888"/>
            <a:ext cx="1158875" cy="1638300"/>
          </a:xfrm>
          <a:custGeom>
            <a:avLst/>
            <a:gdLst>
              <a:gd name="T0" fmla="*/ 2147483647 w 730"/>
              <a:gd name="T1" fmla="*/ 2147483647 h 1032"/>
              <a:gd name="T2" fmla="*/ 2147483647 w 730"/>
              <a:gd name="T3" fmla="*/ 2147483647 h 1032"/>
              <a:gd name="T4" fmla="*/ 0 w 730"/>
              <a:gd name="T5" fmla="*/ 2147483647 h 1032"/>
              <a:gd name="T6" fmla="*/ 0 60000 65536"/>
              <a:gd name="T7" fmla="*/ 0 60000 65536"/>
              <a:gd name="T8" fmla="*/ 0 60000 65536"/>
              <a:gd name="T9" fmla="*/ 0 w 730"/>
              <a:gd name="T10" fmla="*/ 0 h 1032"/>
              <a:gd name="T11" fmla="*/ 730 w 730"/>
              <a:gd name="T12" fmla="*/ 1032 h 1032"/>
            </a:gdLst>
            <a:ahLst/>
            <a:cxnLst>
              <a:cxn ang="T6">
                <a:pos x="T0" y="T1"/>
              </a:cxn>
              <a:cxn ang="T7">
                <a:pos x="T2" y="T3"/>
              </a:cxn>
              <a:cxn ang="T8">
                <a:pos x="T4" y="T5"/>
              </a:cxn>
            </a:cxnLst>
            <a:rect l="T9" t="T10" r="T11" b="T12"/>
            <a:pathLst>
              <a:path w="730" h="1032">
                <a:moveTo>
                  <a:pt x="340" y="1032"/>
                </a:moveTo>
                <a:cubicBezTo>
                  <a:pt x="395" y="884"/>
                  <a:pt x="730" y="284"/>
                  <a:pt x="673" y="142"/>
                </a:cubicBezTo>
                <a:cubicBezTo>
                  <a:pt x="616" y="0"/>
                  <a:pt x="140" y="174"/>
                  <a:pt x="0" y="182"/>
                </a:cubicBezTo>
              </a:path>
            </a:pathLst>
          </a:custGeom>
          <a:noFill/>
          <a:ln w="50800" cap="flat" cmpd="sng">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14347" name="Freeform 17"/>
          <p:cNvSpPr>
            <a:spLocks/>
          </p:cNvSpPr>
          <p:nvPr/>
        </p:nvSpPr>
        <p:spPr bwMode="auto">
          <a:xfrm>
            <a:off x="4464050" y="2482850"/>
            <a:ext cx="1041400" cy="1430338"/>
          </a:xfrm>
          <a:custGeom>
            <a:avLst/>
            <a:gdLst>
              <a:gd name="T0" fmla="*/ 2147483647 w 656"/>
              <a:gd name="T1" fmla="*/ 2147483647 h 901"/>
              <a:gd name="T2" fmla="*/ 2147483647 w 656"/>
              <a:gd name="T3" fmla="*/ 2147483647 h 901"/>
              <a:gd name="T4" fmla="*/ 0 w 656"/>
              <a:gd name="T5" fmla="*/ 2147483647 h 901"/>
              <a:gd name="T6" fmla="*/ 0 60000 65536"/>
              <a:gd name="T7" fmla="*/ 0 60000 65536"/>
              <a:gd name="T8" fmla="*/ 0 60000 65536"/>
              <a:gd name="T9" fmla="*/ 0 w 656"/>
              <a:gd name="T10" fmla="*/ 0 h 901"/>
              <a:gd name="T11" fmla="*/ 656 w 656"/>
              <a:gd name="T12" fmla="*/ 901 h 901"/>
            </a:gdLst>
            <a:ahLst/>
            <a:cxnLst>
              <a:cxn ang="T6">
                <a:pos x="T0" y="T1"/>
              </a:cxn>
              <a:cxn ang="T7">
                <a:pos x="T2" y="T3"/>
              </a:cxn>
              <a:cxn ang="T8">
                <a:pos x="T4" y="T5"/>
              </a:cxn>
            </a:cxnLst>
            <a:rect l="T9" t="T10" r="T11" b="T12"/>
            <a:pathLst>
              <a:path w="656" h="901">
                <a:moveTo>
                  <a:pt x="340" y="901"/>
                </a:moveTo>
                <a:cubicBezTo>
                  <a:pt x="383" y="774"/>
                  <a:pt x="656" y="284"/>
                  <a:pt x="599" y="142"/>
                </a:cubicBezTo>
                <a:cubicBezTo>
                  <a:pt x="542" y="0"/>
                  <a:pt x="125" y="70"/>
                  <a:pt x="0" y="51"/>
                </a:cubicBezTo>
              </a:path>
            </a:pathLst>
          </a:custGeom>
          <a:noFill/>
          <a:ln w="50800" cap="flat"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14348" name="Freeform 18"/>
          <p:cNvSpPr>
            <a:spLocks/>
          </p:cNvSpPr>
          <p:nvPr/>
        </p:nvSpPr>
        <p:spPr bwMode="auto">
          <a:xfrm>
            <a:off x="4557713" y="2581275"/>
            <a:ext cx="704850" cy="1354138"/>
          </a:xfrm>
          <a:custGeom>
            <a:avLst/>
            <a:gdLst>
              <a:gd name="T0" fmla="*/ 2147483647 w 444"/>
              <a:gd name="T1" fmla="*/ 2147483647 h 853"/>
              <a:gd name="T2" fmla="*/ 2147483647 w 444"/>
              <a:gd name="T3" fmla="*/ 2147483647 h 853"/>
              <a:gd name="T4" fmla="*/ 0 w 444"/>
              <a:gd name="T5" fmla="*/ 0 h 853"/>
              <a:gd name="T6" fmla="*/ 0 60000 65536"/>
              <a:gd name="T7" fmla="*/ 0 60000 65536"/>
              <a:gd name="T8" fmla="*/ 0 60000 65536"/>
              <a:gd name="T9" fmla="*/ 0 w 444"/>
              <a:gd name="T10" fmla="*/ 0 h 853"/>
              <a:gd name="T11" fmla="*/ 444 w 444"/>
              <a:gd name="T12" fmla="*/ 853 h 853"/>
            </a:gdLst>
            <a:ahLst/>
            <a:cxnLst>
              <a:cxn ang="T6">
                <a:pos x="T0" y="T1"/>
              </a:cxn>
              <a:cxn ang="T7">
                <a:pos x="T2" y="T3"/>
              </a:cxn>
              <a:cxn ang="T8">
                <a:pos x="T4" y="T5"/>
              </a:cxn>
            </a:cxnLst>
            <a:rect l="T9" t="T10" r="T11" b="T12"/>
            <a:pathLst>
              <a:path w="444" h="853">
                <a:moveTo>
                  <a:pt x="168" y="853"/>
                </a:moveTo>
                <a:cubicBezTo>
                  <a:pt x="209" y="756"/>
                  <a:pt x="444" y="412"/>
                  <a:pt x="416" y="270"/>
                </a:cubicBezTo>
                <a:cubicBezTo>
                  <a:pt x="388" y="128"/>
                  <a:pt x="87" y="56"/>
                  <a:pt x="0" y="0"/>
                </a:cubicBezTo>
              </a:path>
            </a:pathLst>
          </a:custGeom>
          <a:noFill/>
          <a:ln w="50800" cap="flat" cmpd="sng">
            <a:solidFill>
              <a:srgbClr val="8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ko-KR" altLang="en-US" dirty="0">
              <a:latin typeface="BM JUA " panose="02020603020101020101" pitchFamily="18" charset="-127"/>
            </a:endParaRPr>
          </a:p>
        </p:txBody>
      </p:sp>
      <p:sp>
        <p:nvSpPr>
          <p:cNvPr id="14349" name="AutoShape 19"/>
          <p:cNvSpPr>
            <a:spLocks noChangeArrowheads="1"/>
          </p:cNvSpPr>
          <p:nvPr/>
        </p:nvSpPr>
        <p:spPr bwMode="auto">
          <a:xfrm>
            <a:off x="3654425" y="3844925"/>
            <a:ext cx="1800225" cy="1620838"/>
          </a:xfrm>
          <a:prstGeom prst="cube">
            <a:avLst>
              <a:gd name="adj" fmla="val 8523"/>
            </a:avLst>
          </a:prstGeom>
          <a:solidFill>
            <a:schemeClr val="tx1"/>
          </a:solidFill>
          <a:ln w="25400">
            <a:solidFill>
              <a:srgbClr val="993300"/>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4350" name="Oval 20"/>
          <p:cNvSpPr>
            <a:spLocks noChangeArrowheads="1"/>
          </p:cNvSpPr>
          <p:nvPr/>
        </p:nvSpPr>
        <p:spPr bwMode="auto">
          <a:xfrm>
            <a:off x="4408488" y="2528888"/>
            <a:ext cx="393700" cy="147637"/>
          </a:xfrm>
          <a:prstGeom prst="ellipse">
            <a:avLst/>
          </a:prstGeom>
          <a:solidFill>
            <a:schemeClr val="tx1"/>
          </a:solidFill>
          <a:ln w="50800" algn="ctr">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5141" name="Rectangle 21"/>
          <p:cNvSpPr>
            <a:spLocks noChangeArrowheads="1"/>
          </p:cNvSpPr>
          <p:nvPr/>
        </p:nvSpPr>
        <p:spPr bwMode="auto">
          <a:xfrm>
            <a:off x="3736975" y="4060825"/>
            <a:ext cx="931863" cy="539750"/>
          </a:xfrm>
          <a:prstGeom prst="rect">
            <a:avLst/>
          </a:prstGeom>
          <a:gradFill rotWithShape="1">
            <a:gsLst>
              <a:gs pos="0">
                <a:srgbClr val="FF0000"/>
              </a:gs>
              <a:gs pos="50000">
                <a:schemeClr val="tx1"/>
              </a:gs>
              <a:gs pos="100000">
                <a:srgbClr val="FF0000"/>
              </a:gs>
            </a:gsLst>
            <a:lin ang="5400000" scaled="1"/>
          </a:gradFill>
          <a:ln w="12700" algn="ctr">
            <a:solidFill>
              <a:schemeClr val="bg1"/>
            </a:solidFill>
            <a:miter lim="800000"/>
            <a:headEnd/>
            <a:tailEnd/>
          </a:ln>
          <a:effectLst/>
        </p:spPr>
        <p:txBody>
          <a:bodyPr wrap="none" anchor="ctr"/>
          <a:lstStyle/>
          <a:p>
            <a:pPr>
              <a:defRPr/>
            </a:pPr>
            <a:endParaRPr lang="en-GB" altLang="ko-KR" dirty="0">
              <a:latin typeface="BM JUA " panose="02020603020101020101" pitchFamily="18" charset="-127"/>
              <a:ea typeface="BM JUA " panose="02020603020101020101" pitchFamily="18" charset="-127"/>
            </a:endParaRPr>
          </a:p>
        </p:txBody>
      </p:sp>
      <p:sp>
        <p:nvSpPr>
          <p:cNvPr id="5142" name="AutoShape 22"/>
          <p:cNvSpPr>
            <a:spLocks noChangeArrowheads="1"/>
          </p:cNvSpPr>
          <p:nvPr/>
        </p:nvSpPr>
        <p:spPr bwMode="auto">
          <a:xfrm>
            <a:off x="3697288" y="5030788"/>
            <a:ext cx="360362" cy="374650"/>
          </a:xfrm>
          <a:prstGeom prst="octagon">
            <a:avLst>
              <a:gd name="adj" fmla="val 29287"/>
            </a:avLst>
          </a:prstGeom>
          <a:gradFill rotWithShape="1">
            <a:gsLst>
              <a:gs pos="0">
                <a:srgbClr val="007600"/>
              </a:gs>
              <a:gs pos="100000">
                <a:srgbClr val="00FF00"/>
              </a:gs>
            </a:gsLst>
            <a:path path="shape">
              <a:fillToRect l="50000" t="50000" r="50000" b="50000"/>
            </a:path>
          </a:gradFill>
          <a:ln w="50800" algn="ctr">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4353" name="Oval 23"/>
          <p:cNvSpPr>
            <a:spLocks noChangeArrowheads="1"/>
          </p:cNvSpPr>
          <p:nvPr/>
        </p:nvSpPr>
        <p:spPr bwMode="auto">
          <a:xfrm>
            <a:off x="4783138" y="4886325"/>
            <a:ext cx="450850" cy="468313"/>
          </a:xfrm>
          <a:prstGeom prst="ellipse">
            <a:avLst/>
          </a:prstGeom>
          <a:solidFill>
            <a:schemeClr val="tx1"/>
          </a:solidFill>
          <a:ln>
            <a:noFill/>
          </a:ln>
          <a:extLst>
            <a:ext uri="{91240B29-F687-4F45-9708-019B960494DF}">
              <a14:hiddenLine xmlns:a14="http://schemas.microsoft.com/office/drawing/2010/main" w="38100" algn="ctr">
                <a:solidFill>
                  <a:srgbClr val="000000"/>
                </a:solidFill>
                <a:round/>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4354" name="Oval 24"/>
          <p:cNvSpPr>
            <a:spLocks noChangeArrowheads="1"/>
          </p:cNvSpPr>
          <p:nvPr/>
        </p:nvSpPr>
        <p:spPr bwMode="auto">
          <a:xfrm>
            <a:off x="4776788" y="4886325"/>
            <a:ext cx="450850" cy="468313"/>
          </a:xfrm>
          <a:prstGeom prst="ellipse">
            <a:avLst/>
          </a:prstGeom>
          <a:solidFill>
            <a:schemeClr val="tx1"/>
          </a:solidFill>
          <a:ln w="38100" algn="ctr">
            <a:solidFill>
              <a:srgbClr val="66FF33"/>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grpSp>
        <p:nvGrpSpPr>
          <p:cNvPr id="2" name="Group 25"/>
          <p:cNvGrpSpPr>
            <a:grpSpLocks/>
          </p:cNvGrpSpPr>
          <p:nvPr/>
        </p:nvGrpSpPr>
        <p:grpSpPr bwMode="auto">
          <a:xfrm>
            <a:off x="5011738" y="4930775"/>
            <a:ext cx="88900" cy="376238"/>
            <a:chOff x="1156" y="1933"/>
            <a:chExt cx="0" cy="1271"/>
          </a:xfrm>
        </p:grpSpPr>
        <p:sp>
          <p:nvSpPr>
            <p:cNvPr id="14371" name="Line 26"/>
            <p:cNvSpPr>
              <a:spLocks noChangeShapeType="1"/>
            </p:cNvSpPr>
            <p:nvPr/>
          </p:nvSpPr>
          <p:spPr bwMode="auto">
            <a:xfrm flipV="1">
              <a:off x="1156" y="1933"/>
              <a:ext cx="0" cy="635"/>
            </a:xfrm>
            <a:prstGeom prst="line">
              <a:avLst/>
            </a:prstGeom>
            <a:noFill/>
            <a:ln w="38100">
              <a:solidFill>
                <a:srgbClr val="00FF00"/>
              </a:solidFill>
              <a:round/>
              <a:headEnd/>
              <a:tailEnd type="arrow" w="med" len="me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sp>
          <p:nvSpPr>
            <p:cNvPr id="14372" name="Line 27"/>
            <p:cNvSpPr>
              <a:spLocks noChangeShapeType="1"/>
            </p:cNvSpPr>
            <p:nvPr/>
          </p:nvSpPr>
          <p:spPr bwMode="auto">
            <a:xfrm>
              <a:off x="1156" y="2614"/>
              <a:ext cx="0" cy="59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ko-KR" altLang="en-US" dirty="0">
                <a:latin typeface="BM JUA " panose="02020603020101020101" pitchFamily="18" charset="-127"/>
              </a:endParaRPr>
            </a:p>
          </p:txBody>
        </p:sp>
      </p:grpSp>
      <p:sp>
        <p:nvSpPr>
          <p:cNvPr id="5148" name="Rectangle 28"/>
          <p:cNvSpPr>
            <a:spLocks noChangeArrowheads="1"/>
          </p:cNvSpPr>
          <p:nvPr/>
        </p:nvSpPr>
        <p:spPr bwMode="auto">
          <a:xfrm>
            <a:off x="3843338" y="4178300"/>
            <a:ext cx="101600" cy="304800"/>
          </a:xfrm>
          <a:prstGeom prst="rect">
            <a:avLst/>
          </a:prstGeom>
          <a:gradFill rotWithShape="1">
            <a:gsLst>
              <a:gs pos="0">
                <a:srgbClr val="FFFF00"/>
              </a:gs>
              <a:gs pos="50000">
                <a:srgbClr val="FF6600"/>
              </a:gs>
              <a:gs pos="100000">
                <a:srgbClr val="FFFF00"/>
              </a:gs>
            </a:gsLst>
            <a:lin ang="5400000" scaled="1"/>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4357" name="AutoShape 29"/>
          <p:cNvSpPr>
            <a:spLocks noChangeArrowheads="1"/>
          </p:cNvSpPr>
          <p:nvPr/>
        </p:nvSpPr>
        <p:spPr bwMode="auto">
          <a:xfrm>
            <a:off x="4135438" y="4870450"/>
            <a:ext cx="546100" cy="552450"/>
          </a:xfrm>
          <a:prstGeom prst="star16">
            <a:avLst>
              <a:gd name="adj" fmla="val 37500"/>
            </a:avLst>
          </a:prstGeom>
          <a:gradFill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path path="shape">
              <a:fillToRect l="50000" t="50000" r="50000" b="50000"/>
            </a:path>
          </a:gra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4358" name="AutoShape 30"/>
          <p:cNvSpPr>
            <a:spLocks noChangeArrowheads="1"/>
          </p:cNvSpPr>
          <p:nvPr/>
        </p:nvSpPr>
        <p:spPr bwMode="auto">
          <a:xfrm>
            <a:off x="3817938" y="4641850"/>
            <a:ext cx="355600" cy="330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900"/>
                  <a:pt x="14122" y="18376"/>
                  <a:pt x="15493" y="17401"/>
                </a:cubicBezTo>
                <a:lnTo>
                  <a:pt x="4198" y="6106"/>
                </a:lnTo>
                <a:close/>
              </a:path>
            </a:pathLst>
          </a:custGeom>
          <a:solidFill>
            <a:srgbClr val="0066FF"/>
          </a:solidFill>
          <a:ln w="9525">
            <a:solidFill>
              <a:schemeClr val="tx1"/>
            </a:solidFill>
            <a:miter lim="800000"/>
            <a:headEnd/>
            <a:tailEnd/>
          </a:ln>
        </p:spPr>
        <p:txBody>
          <a:bodyPr wrap="none" anchor="ctr"/>
          <a:lstStyle/>
          <a:p>
            <a:endParaRPr lang="ko-KR" altLang="en-US" dirty="0">
              <a:latin typeface="BM JUA " panose="02020603020101020101" pitchFamily="18" charset="-127"/>
            </a:endParaRPr>
          </a:p>
        </p:txBody>
      </p:sp>
      <p:sp>
        <p:nvSpPr>
          <p:cNvPr id="14359" name="Rectangle 31"/>
          <p:cNvSpPr>
            <a:spLocks noChangeArrowheads="1"/>
          </p:cNvSpPr>
          <p:nvPr/>
        </p:nvSpPr>
        <p:spPr bwMode="auto">
          <a:xfrm>
            <a:off x="4230688" y="4664075"/>
            <a:ext cx="768350" cy="44450"/>
          </a:xfrm>
          <a:prstGeom prst="rect">
            <a:avLst/>
          </a:prstGeom>
          <a:solidFill>
            <a:srgbClr val="FF00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4360" name="Rectangle 32"/>
          <p:cNvSpPr>
            <a:spLocks noChangeArrowheads="1"/>
          </p:cNvSpPr>
          <p:nvPr/>
        </p:nvSpPr>
        <p:spPr bwMode="auto">
          <a:xfrm>
            <a:off x="4232275" y="4722813"/>
            <a:ext cx="596900" cy="42862"/>
          </a:xfrm>
          <a:prstGeom prst="rect">
            <a:avLst/>
          </a:prstGeom>
          <a:solidFill>
            <a:srgbClr val="FF99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4361" name="Rectangle 33"/>
          <p:cNvSpPr>
            <a:spLocks noChangeArrowheads="1"/>
          </p:cNvSpPr>
          <p:nvPr/>
        </p:nvSpPr>
        <p:spPr bwMode="auto">
          <a:xfrm>
            <a:off x="4233863" y="4781550"/>
            <a:ext cx="409575" cy="42863"/>
          </a:xfrm>
          <a:prstGeom prst="rect">
            <a:avLst/>
          </a:prstGeom>
          <a:solidFill>
            <a:srgbClr val="FFFF00"/>
          </a:solidFill>
          <a:ln w="9525">
            <a:solidFill>
              <a:schemeClr val="tx1"/>
            </a:solidFill>
            <a:miter lim="800000"/>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5154" name="AutoShape 34"/>
          <p:cNvSpPr>
            <a:spLocks noChangeArrowheads="1"/>
          </p:cNvSpPr>
          <p:nvPr/>
        </p:nvSpPr>
        <p:spPr bwMode="auto">
          <a:xfrm>
            <a:off x="4746625" y="4052888"/>
            <a:ext cx="479425" cy="563562"/>
          </a:xfrm>
          <a:prstGeom prst="roundRect">
            <a:avLst>
              <a:gd name="adj" fmla="val 16667"/>
            </a:avLst>
          </a:prstGeom>
          <a:solidFill>
            <a:srgbClr val="FFFF00"/>
          </a:solidFill>
          <a:ln w="9525">
            <a:solidFill>
              <a:schemeClr val="tx1"/>
            </a:solidFill>
            <a:round/>
            <a:headEnd/>
            <a:tailEnd/>
          </a:ln>
        </p:spPr>
        <p:txBody>
          <a:bodyPr wrap="none" anchor="ctr"/>
          <a:lstStyle/>
          <a:p>
            <a:endParaRPr lang="en-GB" altLang="ko-KR" dirty="0">
              <a:latin typeface="BM JUA " panose="02020603020101020101" pitchFamily="18" charset="-127"/>
              <a:ea typeface="BM JUA " panose="02020603020101020101" pitchFamily="18" charset="-127"/>
            </a:endParaRPr>
          </a:p>
        </p:txBody>
      </p:sp>
      <p:pic>
        <p:nvPicPr>
          <p:cNvPr id="14363" name="Picture 35"/>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7900" y="4064000"/>
            <a:ext cx="3937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4364" name="Freeform 36"/>
          <p:cNvSpPr>
            <a:spLocks/>
          </p:cNvSpPr>
          <p:nvPr/>
        </p:nvSpPr>
        <p:spPr bwMode="auto">
          <a:xfrm>
            <a:off x="3195638" y="3870325"/>
            <a:ext cx="457200" cy="1271588"/>
          </a:xfrm>
          <a:custGeom>
            <a:avLst/>
            <a:gdLst>
              <a:gd name="T0" fmla="*/ 0 w 288"/>
              <a:gd name="T1" fmla="*/ 2147483647 h 801"/>
              <a:gd name="T2" fmla="*/ 2147483647 w 288"/>
              <a:gd name="T3" fmla="*/ 2147483647 h 801"/>
              <a:gd name="T4" fmla="*/ 2147483647 w 288"/>
              <a:gd name="T5" fmla="*/ 2147483647 h 801"/>
              <a:gd name="T6" fmla="*/ 2147483647 w 288"/>
              <a:gd name="T7" fmla="*/ 2147483647 h 801"/>
              <a:gd name="T8" fmla="*/ 2147483647 w 288"/>
              <a:gd name="T9" fmla="*/ 2147483647 h 801"/>
              <a:gd name="T10" fmla="*/ 0 w 288"/>
              <a:gd name="T11" fmla="*/ 2147483647 h 801"/>
              <a:gd name="T12" fmla="*/ 0 w 288"/>
              <a:gd name="T13" fmla="*/ 2147483647 h 801"/>
              <a:gd name="T14" fmla="*/ 0 60000 65536"/>
              <a:gd name="T15" fmla="*/ 0 60000 65536"/>
              <a:gd name="T16" fmla="*/ 0 60000 65536"/>
              <a:gd name="T17" fmla="*/ 0 60000 65536"/>
              <a:gd name="T18" fmla="*/ 0 60000 65536"/>
              <a:gd name="T19" fmla="*/ 0 60000 65536"/>
              <a:gd name="T20" fmla="*/ 0 60000 65536"/>
              <a:gd name="T21" fmla="*/ 0 w 288"/>
              <a:gd name="T22" fmla="*/ 0 h 801"/>
              <a:gd name="T23" fmla="*/ 288 w 288"/>
              <a:gd name="T24" fmla="*/ 801 h 8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801">
                <a:moveTo>
                  <a:pt x="0" y="42"/>
                </a:moveTo>
                <a:cubicBezTo>
                  <a:pt x="17" y="0"/>
                  <a:pt x="54" y="181"/>
                  <a:pt x="100" y="230"/>
                </a:cubicBezTo>
                <a:cubicBezTo>
                  <a:pt x="146" y="279"/>
                  <a:pt x="245" y="245"/>
                  <a:pt x="276" y="334"/>
                </a:cubicBezTo>
                <a:lnTo>
                  <a:pt x="288" y="762"/>
                </a:lnTo>
                <a:cubicBezTo>
                  <a:pt x="259" y="801"/>
                  <a:pt x="148" y="617"/>
                  <a:pt x="100" y="570"/>
                </a:cubicBezTo>
                <a:cubicBezTo>
                  <a:pt x="52" y="523"/>
                  <a:pt x="17" y="570"/>
                  <a:pt x="0" y="482"/>
                </a:cubicBezTo>
                <a:lnTo>
                  <a:pt x="0" y="42"/>
                </a:lnTo>
                <a:close/>
              </a:path>
            </a:pathLst>
          </a:custGeom>
          <a:gradFill rotWithShape="1">
            <a:gsLst>
              <a:gs pos="0">
                <a:srgbClr val="CC6600"/>
              </a:gs>
              <a:gs pos="100000">
                <a:srgbClr val="FF6600"/>
              </a:gs>
            </a:gsLst>
            <a:lin ang="0" scaled="1"/>
          </a:gradFill>
          <a:ln w="19050">
            <a:solidFill>
              <a:schemeClr val="tx1"/>
            </a:solidFill>
            <a:round/>
            <a:headEnd/>
            <a:tailEnd/>
          </a:ln>
        </p:spPr>
        <p:txBody>
          <a:bodyPr/>
          <a:lstStyle/>
          <a:p>
            <a:endParaRPr lang="ko-KR" altLang="en-US" dirty="0">
              <a:latin typeface="BM JUA " panose="02020603020101020101" pitchFamily="18" charset="-127"/>
            </a:endParaRPr>
          </a:p>
        </p:txBody>
      </p:sp>
      <p:sp>
        <p:nvSpPr>
          <p:cNvPr id="14365" name="Freeform 37"/>
          <p:cNvSpPr>
            <a:spLocks/>
          </p:cNvSpPr>
          <p:nvPr/>
        </p:nvSpPr>
        <p:spPr bwMode="auto">
          <a:xfrm>
            <a:off x="5443538" y="4002088"/>
            <a:ext cx="571500" cy="1135062"/>
          </a:xfrm>
          <a:custGeom>
            <a:avLst/>
            <a:gdLst>
              <a:gd name="T0" fmla="*/ 2147483647 w 360"/>
              <a:gd name="T1" fmla="*/ 2147483647 h 715"/>
              <a:gd name="T2" fmla="*/ 2147483647 w 360"/>
              <a:gd name="T3" fmla="*/ 2147483647 h 715"/>
              <a:gd name="T4" fmla="*/ 2147483647 w 360"/>
              <a:gd name="T5" fmla="*/ 2147483647 h 715"/>
              <a:gd name="T6" fmla="*/ 2147483647 w 360"/>
              <a:gd name="T7" fmla="*/ 2147483647 h 715"/>
              <a:gd name="T8" fmla="*/ 2147483647 w 360"/>
              <a:gd name="T9" fmla="*/ 2147483647 h 715"/>
              <a:gd name="T10" fmla="*/ 0 w 360"/>
              <a:gd name="T11" fmla="*/ 2147483647 h 715"/>
              <a:gd name="T12" fmla="*/ 2147483647 w 360"/>
              <a:gd name="T13" fmla="*/ 2147483647 h 715"/>
              <a:gd name="T14" fmla="*/ 0 60000 65536"/>
              <a:gd name="T15" fmla="*/ 0 60000 65536"/>
              <a:gd name="T16" fmla="*/ 0 60000 65536"/>
              <a:gd name="T17" fmla="*/ 0 60000 65536"/>
              <a:gd name="T18" fmla="*/ 0 60000 65536"/>
              <a:gd name="T19" fmla="*/ 0 60000 65536"/>
              <a:gd name="T20" fmla="*/ 0 60000 65536"/>
              <a:gd name="T21" fmla="*/ 0 w 360"/>
              <a:gd name="T22" fmla="*/ 0 h 715"/>
              <a:gd name="T23" fmla="*/ 360 w 3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 h="715">
                <a:moveTo>
                  <a:pt x="4" y="263"/>
                </a:moveTo>
                <a:cubicBezTo>
                  <a:pt x="35" y="184"/>
                  <a:pt x="125" y="228"/>
                  <a:pt x="184" y="191"/>
                </a:cubicBezTo>
                <a:cubicBezTo>
                  <a:pt x="243" y="154"/>
                  <a:pt x="331" y="0"/>
                  <a:pt x="360" y="43"/>
                </a:cubicBezTo>
                <a:lnTo>
                  <a:pt x="360" y="451"/>
                </a:lnTo>
                <a:cubicBezTo>
                  <a:pt x="331" y="540"/>
                  <a:pt x="248" y="540"/>
                  <a:pt x="188" y="575"/>
                </a:cubicBezTo>
                <a:cubicBezTo>
                  <a:pt x="128" y="610"/>
                  <a:pt x="31" y="715"/>
                  <a:pt x="0" y="663"/>
                </a:cubicBezTo>
                <a:lnTo>
                  <a:pt x="4" y="263"/>
                </a:lnTo>
                <a:close/>
              </a:path>
            </a:pathLst>
          </a:custGeom>
          <a:gradFill rotWithShape="1">
            <a:gsLst>
              <a:gs pos="0">
                <a:srgbClr val="FF6600"/>
              </a:gs>
              <a:gs pos="100000">
                <a:srgbClr val="CC6600"/>
              </a:gs>
            </a:gsLst>
            <a:lin ang="0" scaled="1"/>
          </a:gradFill>
          <a:ln w="19050" cap="flat" cmpd="sng">
            <a:solidFill>
              <a:schemeClr val="tx1"/>
            </a:solidFill>
            <a:prstDash val="solid"/>
            <a:round/>
            <a:headEnd type="none" w="med" len="med"/>
            <a:tailEnd type="none" w="med" len="med"/>
          </a:ln>
        </p:spPr>
        <p:txBody>
          <a:bodyPr/>
          <a:lstStyle/>
          <a:p>
            <a:endParaRPr lang="ko-KR" altLang="en-US" dirty="0">
              <a:latin typeface="BM JUA " panose="02020603020101020101" pitchFamily="18" charset="-127"/>
            </a:endParaRPr>
          </a:p>
        </p:txBody>
      </p:sp>
      <p:sp>
        <p:nvSpPr>
          <p:cNvPr id="14366" name="AutoShape 38"/>
          <p:cNvSpPr>
            <a:spLocks noChangeArrowheads="1"/>
          </p:cNvSpPr>
          <p:nvPr/>
        </p:nvSpPr>
        <p:spPr bwMode="auto">
          <a:xfrm>
            <a:off x="71438" y="85725"/>
            <a:ext cx="8969375" cy="6646863"/>
          </a:xfrm>
          <a:prstGeom prst="roundRect">
            <a:avLst>
              <a:gd name="adj" fmla="val 5972"/>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4367" name="Text Box 39"/>
          <p:cNvSpPr txBox="1">
            <a:spLocks noChangeArrowheads="1"/>
          </p:cNvSpPr>
          <p:nvPr/>
        </p:nvSpPr>
        <p:spPr bwMode="auto">
          <a:xfrm>
            <a:off x="6008688" y="6378575"/>
            <a:ext cx="28829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eaLnBrk="1" latinLnBrk="1" hangingPunct="1">
              <a:spcBef>
                <a:spcPct val="50000"/>
              </a:spcBef>
            </a:pPr>
            <a:r>
              <a:rPr kumimoji="1" lang="en-US" altLang="ko-KR" sz="1200" b="1" dirty="0">
                <a:latin typeface="BM JUA " panose="02020603020101020101" pitchFamily="18" charset="-127"/>
                <a:ea typeface="BM JUA " panose="02020603020101020101" pitchFamily="18" charset="-127"/>
              </a:rPr>
              <a:t>Concept by ‘Paul’ @ Waygook.org</a:t>
            </a:r>
          </a:p>
        </p:txBody>
      </p:sp>
      <p:sp>
        <p:nvSpPr>
          <p:cNvPr id="14368" name="Text Box 41"/>
          <p:cNvSpPr txBox="1">
            <a:spLocks noChangeArrowheads="1"/>
          </p:cNvSpPr>
          <p:nvPr/>
        </p:nvSpPr>
        <p:spPr bwMode="auto">
          <a:xfrm>
            <a:off x="306388" y="6440488"/>
            <a:ext cx="96996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eaLnBrk="1" hangingPunct="1"/>
            <a:r>
              <a:rPr lang="en-US" altLang="ko-KR" sz="1200" b="1" dirty="0">
                <a:latin typeface="BM JUA " panose="02020603020101020101" pitchFamily="18" charset="-127"/>
                <a:ea typeface="BM JUA " panose="02020603020101020101" pitchFamily="18" charset="-127"/>
              </a:rPr>
              <a:t>by  RUFUS</a:t>
            </a:r>
          </a:p>
        </p:txBody>
      </p:sp>
      <p:sp>
        <p:nvSpPr>
          <p:cNvPr id="5162" name="AutoShape 42" descr="Picture1"/>
          <p:cNvSpPr>
            <a:spLocks noChangeArrowheads="1"/>
          </p:cNvSpPr>
          <p:nvPr/>
        </p:nvSpPr>
        <p:spPr bwMode="auto">
          <a:xfrm rot="2402195">
            <a:off x="2012950" y="622300"/>
            <a:ext cx="4787900" cy="5105400"/>
          </a:xfrm>
          <a:prstGeom prst="irregularSeal2">
            <a:avLst/>
          </a:prstGeom>
          <a:blipFill dpi="0" rotWithShape="1">
            <a:blip r:embed="rId7"/>
            <a:srcRect/>
            <a:stretch>
              <a:fillRect/>
            </a:stretch>
          </a:bli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5123" name="WordArt 3"/>
          <p:cNvSpPr>
            <a:spLocks noChangeArrowheads="1" noChangeShapeType="1" noTextEdit="1"/>
          </p:cNvSpPr>
          <p:nvPr/>
        </p:nvSpPr>
        <p:spPr bwMode="auto">
          <a:xfrm>
            <a:off x="566738" y="366713"/>
            <a:ext cx="8043862" cy="3517900"/>
          </a:xfrm>
          <a:prstGeom prst="rect">
            <a:avLst/>
          </a:prstGeom>
        </p:spPr>
        <p:txBody>
          <a:bodyPr wrap="none" fromWordArt="1">
            <a:prstTxWarp prst="textSlantUp">
              <a:avLst>
                <a:gd name="adj" fmla="val 15769"/>
              </a:avLst>
            </a:prstTxWarp>
          </a:bodyPr>
          <a:lstStyle/>
          <a:p>
            <a:r>
              <a:rPr lang="en-US" altLang="ko-KR" sz="3600" kern="10" dirty="0">
                <a:ln w="50800">
                  <a:solidFill>
                    <a:schemeClr val="tx1"/>
                  </a:solidFill>
                  <a:round/>
                  <a:headEnd/>
                  <a:tailEnd/>
                </a:ln>
                <a:gradFill rotWithShape="1">
                  <a:gsLst>
                    <a:gs pos="0">
                      <a:srgbClr val="FFFF00"/>
                    </a:gs>
                    <a:gs pos="50000">
                      <a:srgbClr val="FF3300"/>
                    </a:gs>
                    <a:gs pos="100000">
                      <a:srgbClr val="FFFF00"/>
                    </a:gs>
                  </a:gsLst>
                  <a:lin ang="5400000" scaled="1"/>
                </a:gradFill>
                <a:effectLst>
                  <a:outerShdw dist="53882" dir="2700000" algn="ctr" rotWithShape="0">
                    <a:srgbClr val="9999FF">
                      <a:alpha val="79999"/>
                    </a:srgbClr>
                  </a:outerShdw>
                </a:effectLst>
                <a:latin typeface="Impact"/>
              </a:rPr>
              <a:t>Pass the Bomb!</a:t>
            </a:r>
            <a:endParaRPr lang="ko-KR" altLang="en-US" sz="3600" kern="10" dirty="0">
              <a:ln w="50800">
                <a:solidFill>
                  <a:schemeClr val="tx1"/>
                </a:solidFill>
                <a:round/>
                <a:headEnd/>
                <a:tailEnd/>
              </a:ln>
              <a:gradFill rotWithShape="1">
                <a:gsLst>
                  <a:gs pos="0">
                    <a:srgbClr val="FFFF00"/>
                  </a:gs>
                  <a:gs pos="50000">
                    <a:srgbClr val="FF3300"/>
                  </a:gs>
                  <a:gs pos="100000">
                    <a:srgbClr val="FFFF00"/>
                  </a:gs>
                </a:gsLst>
                <a:lin ang="5400000" scaled="1"/>
              </a:gradFill>
              <a:effectLst>
                <a:outerShdw dist="53882" dir="2700000" algn="ctr" rotWithShape="0">
                  <a:srgbClr val="9999FF">
                    <a:alpha val="79999"/>
                  </a:srgbClr>
                </a:outerShdw>
              </a:effectLst>
              <a:latin typeface="Impact"/>
            </a:endParaRPr>
          </a:p>
        </p:txBody>
      </p:sp>
      <p:pic>
        <p:nvPicPr>
          <p:cNvPr id="37" name="audio1.wm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291013" y="-1082675"/>
            <a:ext cx="609600" cy="609600"/>
          </a:xfrm>
          <a:prstGeom prst="rect">
            <a:avLst/>
          </a:prstGeom>
        </p:spPr>
      </p:pic>
    </p:spTree>
    <p:extLst>
      <p:ext uri="{BB962C8B-B14F-4D97-AF65-F5344CB8AC3E}">
        <p14:creationId xmlns:p14="http://schemas.microsoft.com/office/powerpoint/2010/main" val="147522730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additive="base">
                                        <p:cTn id="7" dur="2000" fill="hold"/>
                                        <p:tgtEl>
                                          <p:spTgt spid="5123"/>
                                        </p:tgtEl>
                                        <p:attrNameLst>
                                          <p:attrName>ppt_x</p:attrName>
                                        </p:attrNameLst>
                                      </p:cBhvr>
                                      <p:tavLst>
                                        <p:tav tm="0">
                                          <p:val>
                                            <p:strVal val="#ppt_x"/>
                                          </p:val>
                                        </p:tav>
                                        <p:tav tm="100000">
                                          <p:val>
                                            <p:strVal val="#ppt_x"/>
                                          </p:val>
                                        </p:tav>
                                      </p:tavLst>
                                    </p:anim>
                                    <p:anim calcmode="lin" valueType="num">
                                      <p:cBhvr additive="base">
                                        <p:cTn id="8" dur="2000" fill="hold"/>
                                        <p:tgtEl>
                                          <p:spTgt spid="5123"/>
                                        </p:tgtEl>
                                        <p:attrNameLst>
                                          <p:attrName>ppt_y</p:attrName>
                                        </p:attrNameLst>
                                      </p:cBhvr>
                                      <p:tavLst>
                                        <p:tav tm="0">
                                          <p:val>
                                            <p:strVal val="0-#ppt_h/2"/>
                                          </p:val>
                                        </p:tav>
                                        <p:tav tm="100000">
                                          <p:val>
                                            <p:strVal val="#ppt_y"/>
                                          </p:val>
                                        </p:tav>
                                      </p:tavLst>
                                    </p:anim>
                                  </p:childTnLst>
                                </p:cTn>
                              </p:par>
                              <p:par>
                                <p:cTn id="9" presetID="1" presetClass="mediacall" presetSubtype="0" fill="hold" nodeType="withEffect">
                                  <p:stCondLst>
                                    <p:cond delay="0"/>
                                  </p:stCondLst>
                                  <p:childTnLst>
                                    <p:cmd type="call" cmd="playFrom(0.0)">
                                      <p:cBhvr>
                                        <p:cTn id="10" dur="50062" fill="hold"/>
                                        <p:tgtEl>
                                          <p:spTgt spid="37"/>
                                        </p:tgtEl>
                                      </p:cBhvr>
                                    </p:cmd>
                                  </p:childTnLst>
                                </p:cTn>
                              </p:par>
                              <p:par>
                                <p:cTn id="11" presetID="8" presetClass="emph" presetSubtype="0" repeatCount="indefinite" fill="hold" nodeType="withEffect">
                                  <p:stCondLst>
                                    <p:cond delay="0"/>
                                  </p:stCondLst>
                                  <p:childTnLst>
                                    <p:animRot by="21600000">
                                      <p:cBhvr>
                                        <p:cTn id="12" dur="2000" fill="hold"/>
                                        <p:tgtEl>
                                          <p:spTgt spid="2"/>
                                        </p:tgtEl>
                                        <p:attrNameLst>
                                          <p:attrName>r</p:attrName>
                                        </p:attrNameLst>
                                      </p:cBhvr>
                                    </p:animRot>
                                  </p:childTnLst>
                                </p:cTn>
                              </p:par>
                              <p:par>
                                <p:cTn id="13" presetID="22" presetClass="emph" presetSubtype="0" repeatCount="indefinite" fill="hold" grpId="0" nodeType="withEffect">
                                  <p:stCondLst>
                                    <p:cond delay="0"/>
                                  </p:stCondLst>
                                  <p:childTnLst>
                                    <p:animClr clrSpc="hsl" dir="cw">
                                      <p:cBhvr override="childStyle">
                                        <p:cTn id="14" dur="2000" fill="hold"/>
                                        <p:tgtEl>
                                          <p:spTgt spid="5142"/>
                                        </p:tgtEl>
                                        <p:attrNameLst>
                                          <p:attrName>style.color</p:attrName>
                                        </p:attrNameLst>
                                      </p:cBhvr>
                                      <p:by>
                                        <p:hsl h="-7200000" s="0" l="0"/>
                                      </p:by>
                                    </p:animClr>
                                    <p:animClr clrSpc="hsl" dir="cw">
                                      <p:cBhvr>
                                        <p:cTn id="15" dur="2000" fill="hold"/>
                                        <p:tgtEl>
                                          <p:spTgt spid="5142"/>
                                        </p:tgtEl>
                                        <p:attrNameLst>
                                          <p:attrName>fillcolor</p:attrName>
                                        </p:attrNameLst>
                                      </p:cBhvr>
                                      <p:by>
                                        <p:hsl h="-7200000" s="0" l="0"/>
                                      </p:by>
                                    </p:animClr>
                                    <p:animClr clrSpc="hsl" dir="cw">
                                      <p:cBhvr>
                                        <p:cTn id="16" dur="2000" fill="hold"/>
                                        <p:tgtEl>
                                          <p:spTgt spid="5142"/>
                                        </p:tgtEl>
                                        <p:attrNameLst>
                                          <p:attrName>stroke.color</p:attrName>
                                        </p:attrNameLst>
                                      </p:cBhvr>
                                      <p:by>
                                        <p:hsl h="-7200000" s="0" l="0"/>
                                      </p:by>
                                    </p:animClr>
                                    <p:set>
                                      <p:cBhvr>
                                        <p:cTn id="17" dur="2000" fill="hold"/>
                                        <p:tgtEl>
                                          <p:spTgt spid="5142"/>
                                        </p:tgtEl>
                                        <p:attrNameLst>
                                          <p:attrName>fill.type</p:attrName>
                                        </p:attrNameLst>
                                      </p:cBhvr>
                                      <p:to>
                                        <p:strVal val="solid"/>
                                      </p:to>
                                    </p:set>
                                  </p:childTnLst>
                                </p:cTn>
                              </p:par>
                              <p:par>
                                <p:cTn id="18" presetID="63" presetClass="path" presetSubtype="0" repeatCount="indefinite" accel="50000" decel="50000" autoRev="1" fill="hold" grpId="0" nodeType="withEffect">
                                  <p:stCondLst>
                                    <p:cond delay="0"/>
                                  </p:stCondLst>
                                  <p:childTnLst>
                                    <p:animMotion origin="layout" path="M 2.22222E-6 2.96296E-6 L 0.06736 2.96296E-6 " pathEditMode="relative" rAng="0" ptsTypes="AA">
                                      <p:cBhvr>
                                        <p:cTn id="19" dur="2000" fill="hold"/>
                                        <p:tgtEl>
                                          <p:spTgt spid="5148"/>
                                        </p:tgtEl>
                                        <p:attrNameLst>
                                          <p:attrName>ppt_x</p:attrName>
                                          <p:attrName>ppt_y</p:attrName>
                                        </p:attrNameLst>
                                      </p:cBhvr>
                                      <p:rCtr x="3368" y="0"/>
                                    </p:animMotion>
                                  </p:childTnLst>
                                </p:cTn>
                              </p:par>
                              <p:par>
                                <p:cTn id="20" presetID="22" presetClass="emph" presetSubtype="0" repeatCount="indefinite" fill="hold" grpId="0" nodeType="withEffect">
                                  <p:stCondLst>
                                    <p:cond delay="0"/>
                                  </p:stCondLst>
                                  <p:childTnLst>
                                    <p:animClr clrSpc="hsl" dir="cw">
                                      <p:cBhvr override="childStyle">
                                        <p:cTn id="21" dur="5000" fill="hold"/>
                                        <p:tgtEl>
                                          <p:spTgt spid="5154"/>
                                        </p:tgtEl>
                                        <p:attrNameLst>
                                          <p:attrName>style.color</p:attrName>
                                        </p:attrNameLst>
                                      </p:cBhvr>
                                      <p:by>
                                        <p:hsl h="-7200000" s="0" l="0"/>
                                      </p:by>
                                    </p:animClr>
                                    <p:animClr clrSpc="hsl" dir="cw">
                                      <p:cBhvr>
                                        <p:cTn id="22" dur="5000" fill="hold"/>
                                        <p:tgtEl>
                                          <p:spTgt spid="5154"/>
                                        </p:tgtEl>
                                        <p:attrNameLst>
                                          <p:attrName>fillcolor</p:attrName>
                                        </p:attrNameLst>
                                      </p:cBhvr>
                                      <p:by>
                                        <p:hsl h="-7200000" s="0" l="0"/>
                                      </p:by>
                                    </p:animClr>
                                    <p:animClr clrSpc="hsl" dir="cw">
                                      <p:cBhvr>
                                        <p:cTn id="23" dur="5000" fill="hold"/>
                                        <p:tgtEl>
                                          <p:spTgt spid="5154"/>
                                        </p:tgtEl>
                                        <p:attrNameLst>
                                          <p:attrName>stroke.color</p:attrName>
                                        </p:attrNameLst>
                                      </p:cBhvr>
                                      <p:by>
                                        <p:hsl h="-7200000" s="0" l="0"/>
                                      </p:by>
                                    </p:animClr>
                                    <p:set>
                                      <p:cBhvr>
                                        <p:cTn id="24" dur="5000" fill="hold"/>
                                        <p:tgtEl>
                                          <p:spTgt spid="5154"/>
                                        </p:tgtEl>
                                        <p:attrNameLst>
                                          <p:attrName>fill.type</p:attrName>
                                        </p:attrNameLst>
                                      </p:cBhvr>
                                      <p:to>
                                        <p:strVal val="solid"/>
                                      </p:to>
                                    </p:set>
                                  </p:childTnLst>
                                </p:cTn>
                              </p:par>
                              <p:par>
                                <p:cTn id="25" presetID="6" presetClass="entr" presetSubtype="32" fill="hold" grpId="0" nodeType="withEffect">
                                  <p:stCondLst>
                                    <p:cond delay="9700"/>
                                  </p:stCondLst>
                                  <p:childTnLst>
                                    <p:set>
                                      <p:cBhvr>
                                        <p:cTn id="26" dur="1" fill="hold">
                                          <p:stCondLst>
                                            <p:cond delay="0"/>
                                          </p:stCondLst>
                                        </p:cTn>
                                        <p:tgtEl>
                                          <p:spTgt spid="5162"/>
                                        </p:tgtEl>
                                        <p:attrNameLst>
                                          <p:attrName>style.visibility</p:attrName>
                                        </p:attrNameLst>
                                      </p:cBhvr>
                                      <p:to>
                                        <p:strVal val="visible"/>
                                      </p:to>
                                    </p:set>
                                    <p:animEffect transition="in" filter="circle(out)">
                                      <p:cBhvr>
                                        <p:cTn id="27" dur="500"/>
                                        <p:tgtEl>
                                          <p:spTgt spid="5162"/>
                                        </p:tgtEl>
                                      </p:cBhvr>
                                    </p:animEffect>
                                  </p:childTnLst>
                                  <p:subTnLst>
                                    <p:audio>
                                      <p:cMediaNode vol="100000">
                                        <p:cTn display="0" masterRel="sameClick">
                                          <p:stCondLst>
                                            <p:cond evt="begin" delay="0">
                                              <p:tn val="25"/>
                                            </p:cond>
                                          </p:stCondLst>
                                          <p:endCondLst>
                                            <p:cond evt="onStopAudio" delay="0">
                                              <p:tgtEl>
                                                <p:sldTgt/>
                                              </p:tgtEl>
                                            </p:cond>
                                          </p:endCondLst>
                                        </p:cTn>
                                        <p:tgtEl>
                                          <p:sndTgt r:embed="rId5" name="explode.wav"/>
                                        </p:tgtEl>
                                      </p:cMediaNode>
                                    </p:audio>
                                  </p:subTnLst>
                                </p:cTn>
                              </p:par>
                              <p:par>
                                <p:cTn id="28" presetID="6" presetClass="emph" presetSubtype="0" fill="hold" grpId="1" nodeType="withEffect">
                                  <p:stCondLst>
                                    <p:cond delay="9700"/>
                                  </p:stCondLst>
                                  <p:childTnLst>
                                    <p:animScale>
                                      <p:cBhvr>
                                        <p:cTn id="29" dur="1000" fill="hold"/>
                                        <p:tgtEl>
                                          <p:spTgt spid="5162"/>
                                        </p:tgtEl>
                                      </p:cBhvr>
                                      <p:by x="380000" y="380000"/>
                                    </p:animScale>
                                  </p:childTnLst>
                                  <p:subTnLst>
                                    <p:audio>
                                      <p:cMediaNode>
                                        <p:cTn display="0" masterRel="sameClick">
                                          <p:stCondLst>
                                            <p:cond evt="begin" delay="0">
                                              <p:tn val="28"/>
                                            </p:cond>
                                          </p:stCondLst>
                                          <p:endCondLst>
                                            <p:cond evt="onStopAudio" delay="0">
                                              <p:tgtEl>
                                                <p:sldTgt/>
                                              </p:tgtEl>
                                            </p:cond>
                                          </p:endCondLst>
                                        </p:cTn>
                                        <p:tgtEl>
                                          <p:sndTgt r:embed="rId5" name="explode.wav"/>
                                        </p:tgtEl>
                                      </p:cMediaNode>
                                    </p:audio>
                                  </p:subTnLst>
                                </p:cTn>
                              </p:par>
                              <p:par>
                                <p:cTn id="30" presetID="3" presetClass="mediacall" presetSubtype="0" fill="hold" nodeType="withEffect">
                                  <p:stCondLst>
                                    <p:cond delay="9700"/>
                                  </p:stCondLst>
                                  <p:childTnLst>
                                    <p:cmd type="call" cmd="stop">
                                      <p:cBhvr>
                                        <p:cTn id="31" dur="1" fill="hold"/>
                                        <p:tgtEl>
                                          <p:spTgt spid="3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32" fill="hold" display="0">
                  <p:stCondLst>
                    <p:cond delay="indefinite"/>
                  </p:stCondLst>
                  <p:endCondLst>
                    <p:cond evt="onStopAudio" delay="0">
                      <p:tgtEl>
                        <p:sldTgt/>
                      </p:tgtEl>
                    </p:cond>
                  </p:endCondLst>
                </p:cTn>
                <p:tgtEl>
                  <p:spTgt spid="37"/>
                </p:tgtEl>
              </p:cMediaNode>
            </p:audio>
          </p:childTnLst>
        </p:cTn>
      </p:par>
    </p:tnLst>
    <p:bldLst>
      <p:bldP spid="5142" grpId="0" animBg="1"/>
      <p:bldP spid="5148" grpId="0" animBg="1"/>
      <p:bldP spid="5154" grpId="0" animBg="1"/>
      <p:bldP spid="5162" grpId="0" animBg="1"/>
      <p:bldP spid="5162" grpId="1" animBg="1"/>
      <p:bldP spid="5123"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9" name="WordArt 5"/>
          <p:cNvSpPr>
            <a:spLocks noChangeArrowheads="1" noChangeShapeType="1" noTextEdit="1"/>
          </p:cNvSpPr>
          <p:nvPr/>
        </p:nvSpPr>
        <p:spPr bwMode="auto">
          <a:xfrm>
            <a:off x="1771650" y="1404938"/>
            <a:ext cx="5591175" cy="3444875"/>
          </a:xfrm>
          <a:prstGeom prst="rect">
            <a:avLst/>
          </a:prstGeom>
        </p:spPr>
        <p:txBody>
          <a:bodyPr wrap="none" fromWordArt="1">
            <a:prstTxWarp prst="textSlantUp">
              <a:avLst>
                <a:gd name="adj" fmla="val 15769"/>
              </a:avLst>
            </a:prstTxWarp>
          </a:bodyPr>
          <a:lstStyle/>
          <a:p>
            <a:r>
              <a:rPr lang="en-US" altLang="ko-KR" sz="3600" kern="10" dirty="0">
                <a:ln w="50800">
                  <a:solidFill>
                    <a:schemeClr val="tx1"/>
                  </a:solidFill>
                  <a:round/>
                  <a:headEnd/>
                  <a:tailEnd/>
                </a:ln>
                <a:gradFill rotWithShape="1">
                  <a:gsLst>
                    <a:gs pos="0">
                      <a:srgbClr val="FFFF00"/>
                    </a:gs>
                    <a:gs pos="50000">
                      <a:srgbClr val="FF3300"/>
                    </a:gs>
                    <a:gs pos="100000">
                      <a:srgbClr val="FFFF00"/>
                    </a:gs>
                  </a:gsLst>
                  <a:lin ang="5400000" scaled="1"/>
                </a:gradFill>
                <a:effectLst>
                  <a:outerShdw dist="53882" dir="2700000" algn="ctr" rotWithShape="0">
                    <a:srgbClr val="9999FF">
                      <a:alpha val="79999"/>
                    </a:srgbClr>
                  </a:outerShdw>
                </a:effectLst>
                <a:latin typeface="Impact"/>
              </a:rPr>
              <a:t>Ready?</a:t>
            </a:r>
            <a:endParaRPr lang="ko-KR" altLang="en-US" sz="3600" kern="10" dirty="0">
              <a:ln w="50800">
                <a:solidFill>
                  <a:schemeClr val="tx1"/>
                </a:solidFill>
                <a:round/>
                <a:headEnd/>
                <a:tailEnd/>
              </a:ln>
              <a:gradFill rotWithShape="1">
                <a:gsLst>
                  <a:gs pos="0">
                    <a:srgbClr val="FFFF00"/>
                  </a:gs>
                  <a:gs pos="50000">
                    <a:srgbClr val="FF3300"/>
                  </a:gs>
                  <a:gs pos="100000">
                    <a:srgbClr val="FFFF00"/>
                  </a:gs>
                </a:gsLst>
                <a:lin ang="5400000" scaled="1"/>
              </a:gradFill>
              <a:effectLst>
                <a:outerShdw dist="53882" dir="2700000" algn="ctr" rotWithShape="0">
                  <a:srgbClr val="9999FF">
                    <a:alpha val="79999"/>
                  </a:srgbClr>
                </a:outerShdw>
              </a:effectLst>
              <a:latin typeface="Impact"/>
            </a:endParaRPr>
          </a:p>
        </p:txBody>
      </p:sp>
      <p:sp>
        <p:nvSpPr>
          <p:cNvPr id="15363" name="AutoShape 6"/>
          <p:cNvSpPr>
            <a:spLocks noChangeArrowheads="1"/>
          </p:cNvSpPr>
          <p:nvPr/>
        </p:nvSpPr>
        <p:spPr bwMode="auto">
          <a:xfrm>
            <a:off x="71438" y="85725"/>
            <a:ext cx="8969375" cy="6646863"/>
          </a:xfrm>
          <a:prstGeom prst="roundRect">
            <a:avLst>
              <a:gd name="adj" fmla="val 5972"/>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ltLang="ko-KR" dirty="0">
              <a:latin typeface="BM JUA " panose="02020603020101020101" pitchFamily="18" charset="-127"/>
              <a:ea typeface="BM JUA " panose="02020603020101020101" pitchFamily="18" charset="-127"/>
            </a:endParaRPr>
          </a:p>
        </p:txBody>
      </p:sp>
      <p:sp>
        <p:nvSpPr>
          <p:cNvPr id="15364" name="AutoShape 7">
            <a:hlinkClick r:id="" action="ppaction://hlinkshowjump?jump=nextslide"/>
          </p:cNvPr>
          <p:cNvSpPr>
            <a:spLocks noChangeArrowheads="1"/>
          </p:cNvSpPr>
          <p:nvPr/>
        </p:nvSpPr>
        <p:spPr bwMode="auto">
          <a:xfrm>
            <a:off x="3041650" y="5726113"/>
            <a:ext cx="3060700" cy="900112"/>
          </a:xfrm>
          <a:prstGeom prst="rightArrow">
            <a:avLst>
              <a:gd name="adj1" fmla="val 50000"/>
              <a:gd name="adj2" fmla="val 85009"/>
            </a:avLst>
          </a:prstGeom>
          <a:gradFill rotWithShape="1">
            <a:gsLst>
              <a:gs pos="0">
                <a:srgbClr val="FFFF00"/>
              </a:gs>
              <a:gs pos="100000">
                <a:srgbClr val="FF0000"/>
              </a:gs>
            </a:gsLst>
            <a:lin ang="0" scaled="1"/>
          </a:gradFill>
          <a:ln w="50800" algn="ctr">
            <a:solidFill>
              <a:schemeClr val="tx1"/>
            </a:solidFill>
            <a:miter lim="800000"/>
            <a:headEnd/>
            <a:tailEnd/>
          </a:ln>
        </p:spPr>
        <p:txBody>
          <a:bodyPr wrap="none" anchor="ctr"/>
          <a:lstStyle/>
          <a:p>
            <a:pPr latinLnBrk="1">
              <a:spcBef>
                <a:spcPct val="50000"/>
              </a:spcBef>
            </a:pPr>
            <a:endParaRPr kumimoji="1" lang="en-US" altLang="ko-KR" sz="2800" b="1" dirty="0">
              <a:latin typeface="BM JUA " panose="02020603020101020101" pitchFamily="18" charset="-127"/>
              <a:ea typeface="BM JUA " panose="02020603020101020101" pitchFamily="18" charset="-127"/>
            </a:endParaRPr>
          </a:p>
        </p:txBody>
      </p:sp>
    </p:spTree>
    <p:extLst>
      <p:ext uri="{BB962C8B-B14F-4D97-AF65-F5344CB8AC3E}">
        <p14:creationId xmlns:p14="http://schemas.microsoft.com/office/powerpoint/2010/main" val="279622882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6149"/>
                                        </p:tgtEl>
                                        <p:attrNameLst>
                                          <p:attrName>style.visibility</p:attrName>
                                        </p:attrNameLst>
                                      </p:cBhvr>
                                      <p:to>
                                        <p:strVal val="visible"/>
                                      </p:to>
                                    </p:set>
                                    <p:anim calcmode="lin" valueType="num">
                                      <p:cBhvr>
                                        <p:cTn id="7" dur="2000" fill="hold"/>
                                        <p:tgtEl>
                                          <p:spTgt spid="6149"/>
                                        </p:tgtEl>
                                        <p:attrNameLst>
                                          <p:attrName>ppt_w</p:attrName>
                                        </p:attrNameLst>
                                      </p:cBhvr>
                                      <p:tavLst>
                                        <p:tav tm="0">
                                          <p:val>
                                            <p:fltVal val="0"/>
                                          </p:val>
                                        </p:tav>
                                        <p:tav tm="100000">
                                          <p:val>
                                            <p:strVal val="#ppt_w"/>
                                          </p:val>
                                        </p:tav>
                                      </p:tavLst>
                                    </p:anim>
                                    <p:anim calcmode="lin" valueType="num">
                                      <p:cBhvr>
                                        <p:cTn id="8" dur="2000" fill="hold"/>
                                        <p:tgtEl>
                                          <p:spTgt spid="6149"/>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5"/>
                                            </p:cond>
                                          </p:stCondLst>
                                          <p:endCondLst>
                                            <p:cond evt="onStopAudio" delay="0">
                                              <p:tgtEl>
                                                <p:sldTgt/>
                                              </p:tgtEl>
                                            </p:cond>
                                          </p:endCondLst>
                                        </p:cTn>
                                        <p:tgtEl>
                                          <p:sndTgt r:embed="rId2" name="areyouready.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normAutofit lnSpcReduction="10000"/>
          </a:bodyPr>
          <a:lstStyle/>
          <a:p>
            <a:r>
              <a:rPr lang="en-US" dirty="0"/>
              <a:t>Where are you from?</a:t>
            </a:r>
          </a:p>
        </p:txBody>
      </p:sp>
      <p:sp>
        <p:nvSpPr>
          <p:cNvPr id="5" name="Text Placeholder 4"/>
          <p:cNvSpPr>
            <a:spLocks noGrp="1"/>
          </p:cNvSpPr>
          <p:nvPr>
            <p:ph type="body" sz="quarter" idx="11"/>
          </p:nvPr>
        </p:nvSpPr>
        <p:spPr/>
        <p:txBody>
          <a:bodyPr>
            <a:normAutofit lnSpcReduction="10000"/>
          </a:bodyPr>
          <a:lstStyle/>
          <a:p>
            <a:r>
              <a:rPr lang="en-US" dirty="0"/>
              <a:t>I’m from Korea.</a:t>
            </a:r>
          </a:p>
        </p:txBody>
      </p:sp>
      <p:pic>
        <p:nvPicPr>
          <p:cNvPr id="7" name="Content Placeholder 4"/>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2496426" y="1322388"/>
            <a:ext cx="4151149" cy="4114800"/>
          </a:xfrm>
        </p:spPr>
      </p:pic>
    </p:spTree>
    <p:extLst>
      <p:ext uri="{BB962C8B-B14F-4D97-AF65-F5344CB8AC3E}">
        <p14:creationId xmlns:p14="http://schemas.microsoft.com/office/powerpoint/2010/main" val="3732826433"/>
      </p:ext>
    </p:extLst>
  </p:cSld>
  <p:clrMapOvr>
    <a:masterClrMapping/>
  </p:clrMapOvr>
  <p:transition/>
</p:sld>
</file>

<file path=ppt/theme/theme1.xml><?xml version="1.0" encoding="utf-8"?>
<a:theme xmlns:a="http://schemas.openxmlformats.org/drawingml/2006/main" name="Guess Prompt and Reply">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3">
      <a:majorFont>
        <a:latin typeface="BM JUA "/>
        <a:ea typeface="BM JUA "/>
        <a:cs typeface=""/>
      </a:majorFont>
      <a:minorFont>
        <a:latin typeface="BM JUA "/>
        <a:ea typeface="BM JUA "/>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Show Prompt and Guess Respons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Show Prompt and Response (Traditional)">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Guess Response Only">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TotalTime>
  <Words>238</Words>
  <Application>Microsoft Office PowerPoint</Application>
  <PresentationFormat>On-screen Show (4:3)</PresentationFormat>
  <Paragraphs>24</Paragraphs>
  <Slides>3</Slides>
  <Notes>1</Notes>
  <HiddenSlides>0</HiddenSlides>
  <MMClips>1</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3</vt:i4>
      </vt:variant>
    </vt:vector>
  </HeadingPairs>
  <TitlesOfParts>
    <vt:vector size="11" baseType="lpstr">
      <vt:lpstr>BM JUA </vt:lpstr>
      <vt:lpstr>Impact</vt:lpstr>
      <vt:lpstr>Arial</vt:lpstr>
      <vt:lpstr>Handfish White</vt:lpstr>
      <vt:lpstr>Guess Prompt and Reply</vt:lpstr>
      <vt:lpstr>Show Prompt and Guess Response</vt:lpstr>
      <vt:lpstr>Show Prompt and Response (Traditional)</vt:lpstr>
      <vt:lpstr>Guess Response Only</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Dawson Powell</dc:creator>
  <cp:lastModifiedBy>Dawson Powell</cp:lastModifiedBy>
  <cp:revision>10</cp:revision>
  <dcterms:created xsi:type="dcterms:W3CDTF">2017-10-03T15:14:48Z</dcterms:created>
  <dcterms:modified xsi:type="dcterms:W3CDTF">2019-01-07T23:35:57Z</dcterms:modified>
</cp:coreProperties>
</file>